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slide" Target="slides/slide20.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8.png"/><Relationship Id="rId10" Type="http://schemas.openxmlformats.org/officeDocument/2006/relationships/image" Target="../media/image25.png"/><Relationship Id="rId9"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8.png"/><Relationship Id="rId11" Type="http://schemas.openxmlformats.org/officeDocument/2006/relationships/image" Target="../media/image28.png"/><Relationship Id="rId10" Type="http://schemas.openxmlformats.org/officeDocument/2006/relationships/image" Target="../media/image25.png"/><Relationship Id="rId9"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8.png"/><Relationship Id="rId11" Type="http://schemas.openxmlformats.org/officeDocument/2006/relationships/image" Target="../media/image28.png"/><Relationship Id="rId10" Type="http://schemas.openxmlformats.org/officeDocument/2006/relationships/image" Target="../media/image25.png"/><Relationship Id="rId12" Type="http://schemas.openxmlformats.org/officeDocument/2006/relationships/image" Target="../media/image21.png"/><Relationship Id="rId9"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5.png"/><Relationship Id="rId13" Type="http://schemas.openxmlformats.org/officeDocument/2006/relationships/image" Target="../media/image30.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14.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5.png"/><Relationship Id="rId13" Type="http://schemas.openxmlformats.org/officeDocument/2006/relationships/image" Target="../media/image30.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24.png"/><Relationship Id="rId14"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15.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5.png"/><Relationship Id="rId13" Type="http://schemas.openxmlformats.org/officeDocument/2006/relationships/image" Target="../media/image30.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24.png"/><Relationship Id="rId15" Type="http://schemas.openxmlformats.org/officeDocument/2006/relationships/image" Target="../media/image36.png"/><Relationship Id="rId14"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16.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5.png"/><Relationship Id="rId13" Type="http://schemas.openxmlformats.org/officeDocument/2006/relationships/image" Target="../media/image30.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24.png"/><Relationship Id="rId15" Type="http://schemas.openxmlformats.org/officeDocument/2006/relationships/image" Target="../media/image36.png"/><Relationship Id="rId14" Type="http://schemas.openxmlformats.org/officeDocument/2006/relationships/image" Target="../media/image33.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17.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5.png"/><Relationship Id="rId13" Type="http://schemas.openxmlformats.org/officeDocument/2006/relationships/image" Target="../media/image30.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24.png"/><Relationship Id="rId15" Type="http://schemas.openxmlformats.org/officeDocument/2006/relationships/image" Target="../media/image36.png"/><Relationship Id="rId14" Type="http://schemas.openxmlformats.org/officeDocument/2006/relationships/image" Target="../media/image33.png"/><Relationship Id="rId16" Type="http://schemas.openxmlformats.org/officeDocument/2006/relationships/image" Target="../media/image31.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18.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5.png"/><Relationship Id="rId13" Type="http://schemas.openxmlformats.org/officeDocument/2006/relationships/image" Target="../media/image30.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24.png"/><Relationship Id="rId15" Type="http://schemas.openxmlformats.org/officeDocument/2006/relationships/image" Target="../media/image36.png"/><Relationship Id="rId14" Type="http://schemas.openxmlformats.org/officeDocument/2006/relationships/image" Target="../media/image33.png"/><Relationship Id="rId17" Type="http://schemas.openxmlformats.org/officeDocument/2006/relationships/image" Target="../media/image37.png"/><Relationship Id="rId16" Type="http://schemas.openxmlformats.org/officeDocument/2006/relationships/image" Target="../media/image31.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4.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sp>
        <p:nvSpPr>
          <p:cNvPr id="84" name="Google Shape;84;p13"/>
          <p:cNvSpPr txBox="1"/>
          <p:nvPr>
            <p:ph idx="1" type="subTitle"/>
          </p:nvPr>
        </p:nvSpPr>
        <p:spPr>
          <a:xfrm>
            <a:off x="6166338" y="1718187"/>
            <a:ext cx="5776506" cy="171081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None/>
            </a:pPr>
            <a:r>
              <a:rPr b="1" lang="en-US" sz="3600">
                <a:solidFill>
                  <a:srgbClr val="FF0000"/>
                </a:solidFill>
                <a:latin typeface="Times New Roman"/>
                <a:ea typeface="Times New Roman"/>
                <a:cs typeface="Times New Roman"/>
                <a:sym typeface="Times New Roman"/>
              </a:rPr>
              <a:t>Netflix </a:t>
            </a:r>
            <a:r>
              <a:rPr lang="en-US" sz="3600">
                <a:solidFill>
                  <a:schemeClr val="lt1"/>
                </a:solidFill>
                <a:latin typeface="Times New Roman"/>
                <a:ea typeface="Times New Roman"/>
                <a:cs typeface="Times New Roman"/>
                <a:sym typeface="Times New Roman"/>
              </a:rPr>
              <a:t>Movies Data </a:t>
            </a:r>
            <a:endParaRPr/>
          </a:p>
          <a:p>
            <a:pPr indent="0" lvl="0" marL="0" rtl="0" algn="l">
              <a:lnSpc>
                <a:spcPct val="90000"/>
              </a:lnSpc>
              <a:spcBef>
                <a:spcPts val="1000"/>
              </a:spcBef>
              <a:spcAft>
                <a:spcPts val="0"/>
              </a:spcAft>
              <a:buClr>
                <a:schemeClr val="lt1"/>
              </a:buClr>
              <a:buSzPts val="3600"/>
              <a:buNone/>
            </a:pPr>
            <a:r>
              <a:rPr lang="en-US" sz="3600">
                <a:solidFill>
                  <a:schemeClr val="lt1"/>
                </a:solidFill>
                <a:latin typeface="Times New Roman"/>
                <a:ea typeface="Times New Roman"/>
                <a:cs typeface="Times New Roman"/>
                <a:sym typeface="Times New Roman"/>
              </a:rPr>
              <a:t>Analysis in SQL</a:t>
            </a:r>
            <a:endParaRPr/>
          </a:p>
          <a:p>
            <a:pPr indent="0" lvl="0" marL="0" rtl="0" algn="l">
              <a:lnSpc>
                <a:spcPct val="90000"/>
              </a:lnSpc>
              <a:spcBef>
                <a:spcPts val="1000"/>
              </a:spcBef>
              <a:spcAft>
                <a:spcPts val="0"/>
              </a:spcAft>
              <a:buClr>
                <a:schemeClr val="lt1"/>
              </a:buClr>
              <a:buSzPts val="1600"/>
              <a:buNone/>
            </a:pPr>
            <a:r>
              <a:rPr lang="en-US" sz="1600">
                <a:solidFill>
                  <a:schemeClr val="lt1"/>
                </a:solidFill>
                <a:latin typeface="Arial"/>
                <a:ea typeface="Arial"/>
                <a:cs typeface="Arial"/>
                <a:sym typeface="Arial"/>
              </a:rPr>
              <a:t>Netflix Title 2021 Dataset</a:t>
            </a:r>
            <a:endParaRPr/>
          </a:p>
          <a:p>
            <a:pPr indent="0" lvl="0" marL="0" rtl="0" algn="l">
              <a:lnSpc>
                <a:spcPct val="90000"/>
              </a:lnSpc>
              <a:spcBef>
                <a:spcPts val="1000"/>
              </a:spcBef>
              <a:spcAft>
                <a:spcPts val="0"/>
              </a:spcAft>
              <a:buClr>
                <a:schemeClr val="dk1"/>
              </a:buClr>
              <a:buSzPts val="1600"/>
              <a:buNone/>
            </a:pPr>
            <a:r>
              <a:t/>
            </a:r>
            <a:endParaRPr sz="1600">
              <a:solidFill>
                <a:schemeClr val="lt1"/>
              </a:solidFill>
              <a:latin typeface="Arial"/>
              <a:ea typeface="Arial"/>
              <a:cs typeface="Arial"/>
              <a:sym typeface="Arial"/>
            </a:endParaRPr>
          </a:p>
          <a:p>
            <a:pPr indent="0" lvl="0" marL="0" rtl="0" algn="l">
              <a:lnSpc>
                <a:spcPct val="90000"/>
              </a:lnSpc>
              <a:spcBef>
                <a:spcPts val="1000"/>
              </a:spcBef>
              <a:spcAft>
                <a:spcPts val="0"/>
              </a:spcAft>
              <a:buClr>
                <a:schemeClr val="dk1"/>
              </a:buClr>
              <a:buSzPts val="1600"/>
              <a:buNone/>
            </a:pPr>
            <a:r>
              <a:t/>
            </a:r>
            <a:endParaRPr sz="1600">
              <a:solidFill>
                <a:schemeClr val="lt1"/>
              </a:solidFill>
              <a:latin typeface="Arial"/>
              <a:ea typeface="Arial"/>
              <a:cs typeface="Arial"/>
              <a:sym typeface="Arial"/>
            </a:endParaRPr>
          </a:p>
        </p:txBody>
      </p:sp>
      <p:pic>
        <p:nvPicPr>
          <p:cNvPr id="85" name="Google Shape;85;p13"/>
          <p:cNvPicPr preferRelativeResize="0"/>
          <p:nvPr/>
        </p:nvPicPr>
        <p:blipFill rotWithShape="1">
          <a:blip r:embed="rId3">
            <a:alphaModFix/>
          </a:blip>
          <a:srcRect b="1634" l="5749" r="4618" t="2132"/>
          <a:stretch/>
        </p:blipFill>
        <p:spPr>
          <a:xfrm>
            <a:off x="728126" y="412955"/>
            <a:ext cx="4847303" cy="6445045"/>
          </a:xfrm>
          <a:prstGeom prst="rect">
            <a:avLst/>
          </a:prstGeom>
          <a:noFill/>
          <a:ln>
            <a:noFill/>
          </a:ln>
        </p:spPr>
      </p:pic>
      <p:sp>
        <p:nvSpPr>
          <p:cNvPr id="86" name="Google Shape;86;p13"/>
          <p:cNvSpPr/>
          <p:nvPr/>
        </p:nvSpPr>
        <p:spPr>
          <a:xfrm>
            <a:off x="5909724" y="3635477"/>
            <a:ext cx="3587913"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Cambria"/>
                <a:ea typeface="Cambria"/>
                <a:cs typeface="Cambria"/>
                <a:sym typeface="Cambria"/>
              </a:rPr>
              <a:t>BY </a:t>
            </a:r>
            <a:endParaRPr/>
          </a:p>
          <a:p>
            <a:pPr indent="0" lvl="0" marL="0" marR="0" rtl="0" algn="ctr">
              <a:spcBef>
                <a:spcPts val="0"/>
              </a:spcBef>
              <a:spcAft>
                <a:spcPts val="0"/>
              </a:spcAft>
              <a:buNone/>
            </a:pPr>
            <a:r>
              <a:rPr b="1" i="0" lang="en-US" sz="2800" u="none" cap="none" strike="noStrike">
                <a:solidFill>
                  <a:schemeClr val="lt1"/>
                </a:solidFill>
                <a:latin typeface="Cambria"/>
                <a:ea typeface="Cambria"/>
                <a:cs typeface="Cambria"/>
                <a:sym typeface="Cambria"/>
              </a:rPr>
              <a:t>Hrushikesh Shinde</a:t>
            </a:r>
            <a:endParaRPr/>
          </a:p>
          <a:p>
            <a:pPr indent="0" lvl="0" marL="0" marR="0" rtl="0" algn="ctr">
              <a:spcBef>
                <a:spcPts val="0"/>
              </a:spcBef>
              <a:spcAft>
                <a:spcPts val="0"/>
              </a:spcAft>
              <a:buNone/>
            </a:pPr>
            <a:r>
              <a:rPr b="1" i="0" lang="en-US" sz="2800" u="none" cap="none" strike="noStrike">
                <a:solidFill>
                  <a:schemeClr val="lt1"/>
                </a:solidFill>
                <a:latin typeface="Cambria"/>
                <a:ea typeface="Cambria"/>
                <a:cs typeface="Cambria"/>
                <a:sym typeface="Cambria"/>
              </a:rPr>
              <a:t>13-10-2024</a:t>
            </a:r>
            <a:endParaRPr b="1" i="0" sz="2800" u="none" cap="none" strike="noStrike">
              <a:solidFill>
                <a:schemeClr val="lt1"/>
              </a:solidFill>
              <a:latin typeface="Calibri"/>
              <a:ea typeface="Calibri"/>
              <a:cs typeface="Calibri"/>
              <a:sym typeface="Calibri"/>
            </a:endParaRPr>
          </a:p>
        </p:txBody>
      </p:sp>
      <p:pic>
        <p:nvPicPr>
          <p:cNvPr id="87" name="Google Shape;87;p13"/>
          <p:cNvPicPr preferRelativeResize="0"/>
          <p:nvPr/>
        </p:nvPicPr>
        <p:blipFill rotWithShape="1">
          <a:blip r:embed="rId4">
            <a:alphaModFix/>
          </a:blip>
          <a:srcRect b="0" l="0" r="0" t="0"/>
          <a:stretch/>
        </p:blipFill>
        <p:spPr>
          <a:xfrm>
            <a:off x="-613975" y="1789469"/>
            <a:ext cx="5181598" cy="5506065"/>
          </a:xfrm>
          <a:prstGeom prst="rect">
            <a:avLst/>
          </a:prstGeom>
          <a:noFill/>
          <a:ln>
            <a:noFill/>
          </a:ln>
        </p:spPr>
      </p:pic>
      <p:pic>
        <p:nvPicPr>
          <p:cNvPr id="88" name="Google Shape;88;p13"/>
          <p:cNvPicPr preferRelativeResize="0"/>
          <p:nvPr/>
        </p:nvPicPr>
        <p:blipFill rotWithShape="1">
          <a:blip r:embed="rId5">
            <a:alphaModFix/>
          </a:blip>
          <a:srcRect b="0" l="0" r="0" t="0"/>
          <a:stretch/>
        </p:blipFill>
        <p:spPr>
          <a:xfrm>
            <a:off x="9463912" y="70339"/>
            <a:ext cx="2627604" cy="975445"/>
          </a:xfrm>
          <a:prstGeom prst="rect">
            <a:avLst/>
          </a:prstGeom>
          <a:noFill/>
          <a:ln>
            <a:noFill/>
          </a:ln>
        </p:spPr>
      </p:pic>
      <p:pic>
        <p:nvPicPr>
          <p:cNvPr id="89" name="Google Shape;89;p13"/>
          <p:cNvPicPr preferRelativeResize="0"/>
          <p:nvPr/>
        </p:nvPicPr>
        <p:blipFill rotWithShape="1">
          <a:blip r:embed="rId6">
            <a:alphaModFix/>
          </a:blip>
          <a:srcRect b="0" l="0" r="0" t="0"/>
          <a:stretch/>
        </p:blipFill>
        <p:spPr>
          <a:xfrm>
            <a:off x="8782260" y="4783015"/>
            <a:ext cx="3409740" cy="20749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 name="Shape 159"/>
        <p:cNvGrpSpPr/>
        <p:nvPr/>
      </p:nvGrpSpPr>
      <p:grpSpPr>
        <a:xfrm>
          <a:off x="0" y="0"/>
          <a:ext cx="0" cy="0"/>
          <a:chOff x="0" y="0"/>
          <a:chExt cx="0" cy="0"/>
        </a:xfrm>
      </p:grpSpPr>
      <p:pic>
        <p:nvPicPr>
          <p:cNvPr id="160" name="Google Shape;160;p22"/>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161" name="Google Shape;161;p22"/>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162" name="Google Shape;162;p22"/>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163" name="Google Shape;163;p22"/>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164" name="Google Shape;164;p22"/>
          <p:cNvPicPr preferRelativeResize="0"/>
          <p:nvPr/>
        </p:nvPicPr>
        <p:blipFill rotWithShape="1">
          <a:blip r:embed="rId7">
            <a:alphaModFix/>
          </a:blip>
          <a:srcRect b="0" l="0" r="0" t="0"/>
          <a:stretch/>
        </p:blipFill>
        <p:spPr>
          <a:xfrm>
            <a:off x="0" y="0"/>
            <a:ext cx="12192000" cy="6858000"/>
          </a:xfrm>
          <a:prstGeom prst="rect">
            <a:avLst/>
          </a:prstGeom>
          <a:noFill/>
          <a:ln>
            <a:noFill/>
          </a:ln>
        </p:spPr>
      </p:pic>
      <p:pic>
        <p:nvPicPr>
          <p:cNvPr id="165" name="Google Shape;165;p22"/>
          <p:cNvPicPr preferRelativeResize="0"/>
          <p:nvPr/>
        </p:nvPicPr>
        <p:blipFill rotWithShape="1">
          <a:blip r:embed="rId8">
            <a:alphaModFix/>
          </a:blip>
          <a:srcRect b="0" l="0" r="0" t="0"/>
          <a:stretch/>
        </p:blipFill>
        <p:spPr>
          <a:xfrm>
            <a:off x="0" y="0"/>
            <a:ext cx="12192000" cy="6858000"/>
          </a:xfrm>
          <a:prstGeom prst="rect">
            <a:avLst/>
          </a:prstGeom>
          <a:noFill/>
          <a:ln>
            <a:noFill/>
          </a:ln>
        </p:spPr>
      </p:pic>
      <p:pic>
        <p:nvPicPr>
          <p:cNvPr id="166" name="Google Shape;166;p22"/>
          <p:cNvPicPr preferRelativeResize="0"/>
          <p:nvPr/>
        </p:nvPicPr>
        <p:blipFill rotWithShape="1">
          <a:blip r:embed="rId9">
            <a:alphaModFix/>
          </a:blip>
          <a:srcRect b="0" l="0" r="0" t="0"/>
          <a:stretch/>
        </p:blipFill>
        <p:spPr>
          <a:xfrm>
            <a:off x="0" y="0"/>
            <a:ext cx="12192000" cy="6858000"/>
          </a:xfrm>
          <a:prstGeom prst="rect">
            <a:avLst/>
          </a:prstGeom>
          <a:noFill/>
          <a:ln>
            <a:noFill/>
          </a:ln>
        </p:spPr>
      </p:pic>
      <p:pic>
        <p:nvPicPr>
          <p:cNvPr id="167" name="Google Shape;167;p22"/>
          <p:cNvPicPr preferRelativeResize="0"/>
          <p:nvPr/>
        </p:nvPicPr>
        <p:blipFill rotWithShape="1">
          <a:blip r:embed="rId10">
            <a:alphaModFix/>
          </a:blip>
          <a:srcRect b="0" l="0" r="0" t="0"/>
          <a:stretch/>
        </p:blipFill>
        <p:spPr>
          <a:xfrm>
            <a:off x="0" y="0"/>
            <a:ext cx="12192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1" name="Shape 171"/>
        <p:cNvGrpSpPr/>
        <p:nvPr/>
      </p:nvGrpSpPr>
      <p:grpSpPr>
        <a:xfrm>
          <a:off x="0" y="0"/>
          <a:ext cx="0" cy="0"/>
          <a:chOff x="0" y="0"/>
          <a:chExt cx="0" cy="0"/>
        </a:xfrm>
      </p:grpSpPr>
      <p:pic>
        <p:nvPicPr>
          <p:cNvPr id="172" name="Google Shape;172;p23"/>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173" name="Google Shape;173;p23"/>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174" name="Google Shape;174;p23"/>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175" name="Google Shape;175;p23"/>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176" name="Google Shape;176;p23"/>
          <p:cNvPicPr preferRelativeResize="0"/>
          <p:nvPr/>
        </p:nvPicPr>
        <p:blipFill rotWithShape="1">
          <a:blip r:embed="rId7">
            <a:alphaModFix/>
          </a:blip>
          <a:srcRect b="0" l="0" r="0" t="0"/>
          <a:stretch/>
        </p:blipFill>
        <p:spPr>
          <a:xfrm>
            <a:off x="0" y="0"/>
            <a:ext cx="12192000" cy="6858000"/>
          </a:xfrm>
          <a:prstGeom prst="rect">
            <a:avLst/>
          </a:prstGeom>
          <a:noFill/>
          <a:ln>
            <a:noFill/>
          </a:ln>
        </p:spPr>
      </p:pic>
      <p:pic>
        <p:nvPicPr>
          <p:cNvPr id="177" name="Google Shape;177;p23"/>
          <p:cNvPicPr preferRelativeResize="0"/>
          <p:nvPr/>
        </p:nvPicPr>
        <p:blipFill rotWithShape="1">
          <a:blip r:embed="rId8">
            <a:alphaModFix/>
          </a:blip>
          <a:srcRect b="0" l="0" r="0" t="0"/>
          <a:stretch/>
        </p:blipFill>
        <p:spPr>
          <a:xfrm>
            <a:off x="0" y="0"/>
            <a:ext cx="12192000" cy="6858000"/>
          </a:xfrm>
          <a:prstGeom prst="rect">
            <a:avLst/>
          </a:prstGeom>
          <a:noFill/>
          <a:ln>
            <a:noFill/>
          </a:ln>
        </p:spPr>
      </p:pic>
      <p:pic>
        <p:nvPicPr>
          <p:cNvPr id="178" name="Google Shape;178;p23"/>
          <p:cNvPicPr preferRelativeResize="0"/>
          <p:nvPr/>
        </p:nvPicPr>
        <p:blipFill rotWithShape="1">
          <a:blip r:embed="rId9">
            <a:alphaModFix/>
          </a:blip>
          <a:srcRect b="0" l="0" r="0" t="0"/>
          <a:stretch/>
        </p:blipFill>
        <p:spPr>
          <a:xfrm>
            <a:off x="0" y="0"/>
            <a:ext cx="12192000" cy="6858000"/>
          </a:xfrm>
          <a:prstGeom prst="rect">
            <a:avLst/>
          </a:prstGeom>
          <a:noFill/>
          <a:ln>
            <a:noFill/>
          </a:ln>
        </p:spPr>
      </p:pic>
      <p:pic>
        <p:nvPicPr>
          <p:cNvPr id="179" name="Google Shape;179;p23"/>
          <p:cNvPicPr preferRelativeResize="0"/>
          <p:nvPr/>
        </p:nvPicPr>
        <p:blipFill rotWithShape="1">
          <a:blip r:embed="rId10">
            <a:alphaModFix/>
          </a:blip>
          <a:srcRect b="0" l="0" r="0" t="0"/>
          <a:stretch/>
        </p:blipFill>
        <p:spPr>
          <a:xfrm>
            <a:off x="0" y="0"/>
            <a:ext cx="12192000" cy="6858000"/>
          </a:xfrm>
          <a:prstGeom prst="rect">
            <a:avLst/>
          </a:prstGeom>
          <a:noFill/>
          <a:ln>
            <a:noFill/>
          </a:ln>
        </p:spPr>
      </p:pic>
      <p:pic>
        <p:nvPicPr>
          <p:cNvPr id="180" name="Google Shape;180;p23"/>
          <p:cNvPicPr preferRelativeResize="0"/>
          <p:nvPr/>
        </p:nvPicPr>
        <p:blipFill rotWithShape="1">
          <a:blip r:embed="rId11">
            <a:alphaModFix/>
          </a:blip>
          <a:srcRect b="0" l="0" r="0" t="0"/>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pic>
        <p:nvPicPr>
          <p:cNvPr id="185" name="Google Shape;185;p24"/>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186" name="Google Shape;186;p24"/>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187" name="Google Shape;187;p24"/>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188" name="Google Shape;188;p24"/>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189" name="Google Shape;189;p24"/>
          <p:cNvPicPr preferRelativeResize="0"/>
          <p:nvPr/>
        </p:nvPicPr>
        <p:blipFill rotWithShape="1">
          <a:blip r:embed="rId7">
            <a:alphaModFix/>
          </a:blip>
          <a:srcRect b="0" l="0" r="0" t="0"/>
          <a:stretch/>
        </p:blipFill>
        <p:spPr>
          <a:xfrm>
            <a:off x="0" y="0"/>
            <a:ext cx="12192000" cy="6858000"/>
          </a:xfrm>
          <a:prstGeom prst="rect">
            <a:avLst/>
          </a:prstGeom>
          <a:noFill/>
          <a:ln>
            <a:noFill/>
          </a:ln>
        </p:spPr>
      </p:pic>
      <p:pic>
        <p:nvPicPr>
          <p:cNvPr id="190" name="Google Shape;190;p24"/>
          <p:cNvPicPr preferRelativeResize="0"/>
          <p:nvPr/>
        </p:nvPicPr>
        <p:blipFill rotWithShape="1">
          <a:blip r:embed="rId8">
            <a:alphaModFix/>
          </a:blip>
          <a:srcRect b="0" l="0" r="0" t="0"/>
          <a:stretch/>
        </p:blipFill>
        <p:spPr>
          <a:xfrm>
            <a:off x="0" y="0"/>
            <a:ext cx="12192000" cy="6858000"/>
          </a:xfrm>
          <a:prstGeom prst="rect">
            <a:avLst/>
          </a:prstGeom>
          <a:noFill/>
          <a:ln>
            <a:noFill/>
          </a:ln>
        </p:spPr>
      </p:pic>
      <p:pic>
        <p:nvPicPr>
          <p:cNvPr id="191" name="Google Shape;191;p24"/>
          <p:cNvPicPr preferRelativeResize="0"/>
          <p:nvPr/>
        </p:nvPicPr>
        <p:blipFill rotWithShape="1">
          <a:blip r:embed="rId9">
            <a:alphaModFix/>
          </a:blip>
          <a:srcRect b="0" l="0" r="0" t="0"/>
          <a:stretch/>
        </p:blipFill>
        <p:spPr>
          <a:xfrm>
            <a:off x="0" y="0"/>
            <a:ext cx="12192000" cy="6858000"/>
          </a:xfrm>
          <a:prstGeom prst="rect">
            <a:avLst/>
          </a:prstGeom>
          <a:noFill/>
          <a:ln>
            <a:noFill/>
          </a:ln>
        </p:spPr>
      </p:pic>
      <p:pic>
        <p:nvPicPr>
          <p:cNvPr id="192" name="Google Shape;192;p24"/>
          <p:cNvPicPr preferRelativeResize="0"/>
          <p:nvPr/>
        </p:nvPicPr>
        <p:blipFill rotWithShape="1">
          <a:blip r:embed="rId10">
            <a:alphaModFix/>
          </a:blip>
          <a:srcRect b="0" l="0" r="0" t="0"/>
          <a:stretch/>
        </p:blipFill>
        <p:spPr>
          <a:xfrm>
            <a:off x="0" y="0"/>
            <a:ext cx="12192000" cy="6858000"/>
          </a:xfrm>
          <a:prstGeom prst="rect">
            <a:avLst/>
          </a:prstGeom>
          <a:noFill/>
          <a:ln>
            <a:noFill/>
          </a:ln>
        </p:spPr>
      </p:pic>
      <p:pic>
        <p:nvPicPr>
          <p:cNvPr id="193" name="Google Shape;193;p24"/>
          <p:cNvPicPr preferRelativeResize="0"/>
          <p:nvPr/>
        </p:nvPicPr>
        <p:blipFill rotWithShape="1">
          <a:blip r:embed="rId11">
            <a:alphaModFix/>
          </a:blip>
          <a:srcRect b="0" l="0" r="0" t="0"/>
          <a:stretch/>
        </p:blipFill>
        <p:spPr>
          <a:xfrm>
            <a:off x="0" y="0"/>
            <a:ext cx="12192000" cy="6858000"/>
          </a:xfrm>
          <a:prstGeom prst="rect">
            <a:avLst/>
          </a:prstGeom>
          <a:noFill/>
          <a:ln>
            <a:noFill/>
          </a:ln>
        </p:spPr>
      </p:pic>
      <p:pic>
        <p:nvPicPr>
          <p:cNvPr id="194" name="Google Shape;194;p24"/>
          <p:cNvPicPr preferRelativeResize="0"/>
          <p:nvPr/>
        </p:nvPicPr>
        <p:blipFill rotWithShape="1">
          <a:blip r:embed="rId12">
            <a:alphaModFix/>
          </a:blip>
          <a:srcRect b="0" l="0" r="0" t="0"/>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pic>
        <p:nvPicPr>
          <p:cNvPr id="199" name="Google Shape;199;p25"/>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200" name="Google Shape;200;p25"/>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201" name="Google Shape;201;p25"/>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202" name="Google Shape;202;p25"/>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203" name="Google Shape;203;p25"/>
          <p:cNvPicPr preferRelativeResize="0"/>
          <p:nvPr/>
        </p:nvPicPr>
        <p:blipFill rotWithShape="1">
          <a:blip r:embed="rId7">
            <a:alphaModFix/>
          </a:blip>
          <a:srcRect b="0" l="0" r="0" t="0"/>
          <a:stretch/>
        </p:blipFill>
        <p:spPr>
          <a:xfrm>
            <a:off x="0" y="0"/>
            <a:ext cx="12192000" cy="6858000"/>
          </a:xfrm>
          <a:prstGeom prst="rect">
            <a:avLst/>
          </a:prstGeom>
          <a:noFill/>
          <a:ln>
            <a:noFill/>
          </a:ln>
        </p:spPr>
      </p:pic>
      <p:pic>
        <p:nvPicPr>
          <p:cNvPr id="204" name="Google Shape;204;p25"/>
          <p:cNvPicPr preferRelativeResize="0"/>
          <p:nvPr/>
        </p:nvPicPr>
        <p:blipFill rotWithShape="1">
          <a:blip r:embed="rId8">
            <a:alphaModFix/>
          </a:blip>
          <a:srcRect b="0" l="0" r="0" t="0"/>
          <a:stretch/>
        </p:blipFill>
        <p:spPr>
          <a:xfrm>
            <a:off x="0" y="0"/>
            <a:ext cx="12192000" cy="6858000"/>
          </a:xfrm>
          <a:prstGeom prst="rect">
            <a:avLst/>
          </a:prstGeom>
          <a:noFill/>
          <a:ln>
            <a:noFill/>
          </a:ln>
        </p:spPr>
      </p:pic>
      <p:pic>
        <p:nvPicPr>
          <p:cNvPr id="205" name="Google Shape;205;p25"/>
          <p:cNvPicPr preferRelativeResize="0"/>
          <p:nvPr/>
        </p:nvPicPr>
        <p:blipFill rotWithShape="1">
          <a:blip r:embed="rId9">
            <a:alphaModFix/>
          </a:blip>
          <a:srcRect b="0" l="0" r="0" t="0"/>
          <a:stretch/>
        </p:blipFill>
        <p:spPr>
          <a:xfrm>
            <a:off x="0" y="0"/>
            <a:ext cx="12192000" cy="6858000"/>
          </a:xfrm>
          <a:prstGeom prst="rect">
            <a:avLst/>
          </a:prstGeom>
          <a:noFill/>
          <a:ln>
            <a:noFill/>
          </a:ln>
        </p:spPr>
      </p:pic>
      <p:pic>
        <p:nvPicPr>
          <p:cNvPr id="206" name="Google Shape;206;p25"/>
          <p:cNvPicPr preferRelativeResize="0"/>
          <p:nvPr/>
        </p:nvPicPr>
        <p:blipFill rotWithShape="1">
          <a:blip r:embed="rId10">
            <a:alphaModFix/>
          </a:blip>
          <a:srcRect b="0" l="0" r="0" t="0"/>
          <a:stretch/>
        </p:blipFill>
        <p:spPr>
          <a:xfrm>
            <a:off x="0" y="0"/>
            <a:ext cx="12192000" cy="6858000"/>
          </a:xfrm>
          <a:prstGeom prst="rect">
            <a:avLst/>
          </a:prstGeom>
          <a:noFill/>
          <a:ln>
            <a:noFill/>
          </a:ln>
        </p:spPr>
      </p:pic>
      <p:pic>
        <p:nvPicPr>
          <p:cNvPr id="207" name="Google Shape;207;p25"/>
          <p:cNvPicPr preferRelativeResize="0"/>
          <p:nvPr/>
        </p:nvPicPr>
        <p:blipFill rotWithShape="1">
          <a:blip r:embed="rId11">
            <a:alphaModFix/>
          </a:blip>
          <a:srcRect b="0" l="0" r="0" t="0"/>
          <a:stretch/>
        </p:blipFill>
        <p:spPr>
          <a:xfrm>
            <a:off x="0" y="0"/>
            <a:ext cx="12192000" cy="6858000"/>
          </a:xfrm>
          <a:prstGeom prst="rect">
            <a:avLst/>
          </a:prstGeom>
          <a:noFill/>
          <a:ln>
            <a:noFill/>
          </a:ln>
        </p:spPr>
      </p:pic>
      <p:pic>
        <p:nvPicPr>
          <p:cNvPr id="208" name="Google Shape;208;p25"/>
          <p:cNvPicPr preferRelativeResize="0"/>
          <p:nvPr/>
        </p:nvPicPr>
        <p:blipFill rotWithShape="1">
          <a:blip r:embed="rId12">
            <a:alphaModFix/>
          </a:blip>
          <a:srcRect b="0" l="0" r="0" t="0"/>
          <a:stretch/>
        </p:blipFill>
        <p:spPr>
          <a:xfrm>
            <a:off x="0" y="0"/>
            <a:ext cx="12192000" cy="6858000"/>
          </a:xfrm>
          <a:prstGeom prst="rect">
            <a:avLst/>
          </a:prstGeom>
          <a:noFill/>
          <a:ln>
            <a:noFill/>
          </a:ln>
        </p:spPr>
      </p:pic>
      <p:pic>
        <p:nvPicPr>
          <p:cNvPr id="209" name="Google Shape;209;p25"/>
          <p:cNvPicPr preferRelativeResize="0"/>
          <p:nvPr/>
        </p:nvPicPr>
        <p:blipFill rotWithShape="1">
          <a:blip r:embed="rId13">
            <a:alphaModFix/>
          </a:blip>
          <a:srcRect b="0" l="0" r="0" t="0"/>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3" name="Shape 213"/>
        <p:cNvGrpSpPr/>
        <p:nvPr/>
      </p:nvGrpSpPr>
      <p:grpSpPr>
        <a:xfrm>
          <a:off x="0" y="0"/>
          <a:ext cx="0" cy="0"/>
          <a:chOff x="0" y="0"/>
          <a:chExt cx="0" cy="0"/>
        </a:xfrm>
      </p:grpSpPr>
      <p:pic>
        <p:nvPicPr>
          <p:cNvPr id="214" name="Google Shape;214;p26"/>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215" name="Google Shape;215;p26"/>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216" name="Google Shape;216;p26"/>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217" name="Google Shape;217;p26"/>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218" name="Google Shape;218;p26"/>
          <p:cNvPicPr preferRelativeResize="0"/>
          <p:nvPr/>
        </p:nvPicPr>
        <p:blipFill rotWithShape="1">
          <a:blip r:embed="rId7">
            <a:alphaModFix/>
          </a:blip>
          <a:srcRect b="0" l="0" r="0" t="0"/>
          <a:stretch/>
        </p:blipFill>
        <p:spPr>
          <a:xfrm>
            <a:off x="0" y="0"/>
            <a:ext cx="12192000" cy="6858000"/>
          </a:xfrm>
          <a:prstGeom prst="rect">
            <a:avLst/>
          </a:prstGeom>
          <a:noFill/>
          <a:ln>
            <a:noFill/>
          </a:ln>
        </p:spPr>
      </p:pic>
      <p:pic>
        <p:nvPicPr>
          <p:cNvPr id="219" name="Google Shape;219;p26"/>
          <p:cNvPicPr preferRelativeResize="0"/>
          <p:nvPr/>
        </p:nvPicPr>
        <p:blipFill rotWithShape="1">
          <a:blip r:embed="rId8">
            <a:alphaModFix/>
          </a:blip>
          <a:srcRect b="0" l="0" r="0" t="0"/>
          <a:stretch/>
        </p:blipFill>
        <p:spPr>
          <a:xfrm>
            <a:off x="0" y="0"/>
            <a:ext cx="12192000" cy="6858000"/>
          </a:xfrm>
          <a:prstGeom prst="rect">
            <a:avLst/>
          </a:prstGeom>
          <a:noFill/>
          <a:ln>
            <a:noFill/>
          </a:ln>
        </p:spPr>
      </p:pic>
      <p:pic>
        <p:nvPicPr>
          <p:cNvPr id="220" name="Google Shape;220;p26"/>
          <p:cNvPicPr preferRelativeResize="0"/>
          <p:nvPr/>
        </p:nvPicPr>
        <p:blipFill rotWithShape="1">
          <a:blip r:embed="rId9">
            <a:alphaModFix/>
          </a:blip>
          <a:srcRect b="0" l="0" r="0" t="0"/>
          <a:stretch/>
        </p:blipFill>
        <p:spPr>
          <a:xfrm>
            <a:off x="0" y="0"/>
            <a:ext cx="12192000" cy="6858000"/>
          </a:xfrm>
          <a:prstGeom prst="rect">
            <a:avLst/>
          </a:prstGeom>
          <a:noFill/>
          <a:ln>
            <a:noFill/>
          </a:ln>
        </p:spPr>
      </p:pic>
      <p:pic>
        <p:nvPicPr>
          <p:cNvPr id="221" name="Google Shape;221;p26"/>
          <p:cNvPicPr preferRelativeResize="0"/>
          <p:nvPr/>
        </p:nvPicPr>
        <p:blipFill rotWithShape="1">
          <a:blip r:embed="rId10">
            <a:alphaModFix/>
          </a:blip>
          <a:srcRect b="0" l="0" r="0" t="0"/>
          <a:stretch/>
        </p:blipFill>
        <p:spPr>
          <a:xfrm>
            <a:off x="0" y="0"/>
            <a:ext cx="12192000" cy="6858000"/>
          </a:xfrm>
          <a:prstGeom prst="rect">
            <a:avLst/>
          </a:prstGeom>
          <a:noFill/>
          <a:ln>
            <a:noFill/>
          </a:ln>
        </p:spPr>
      </p:pic>
      <p:pic>
        <p:nvPicPr>
          <p:cNvPr id="222" name="Google Shape;222;p26"/>
          <p:cNvPicPr preferRelativeResize="0"/>
          <p:nvPr/>
        </p:nvPicPr>
        <p:blipFill rotWithShape="1">
          <a:blip r:embed="rId11">
            <a:alphaModFix/>
          </a:blip>
          <a:srcRect b="0" l="0" r="0" t="0"/>
          <a:stretch/>
        </p:blipFill>
        <p:spPr>
          <a:xfrm>
            <a:off x="0" y="0"/>
            <a:ext cx="12192000" cy="6858000"/>
          </a:xfrm>
          <a:prstGeom prst="rect">
            <a:avLst/>
          </a:prstGeom>
          <a:noFill/>
          <a:ln>
            <a:noFill/>
          </a:ln>
        </p:spPr>
      </p:pic>
      <p:pic>
        <p:nvPicPr>
          <p:cNvPr id="223" name="Google Shape;223;p26"/>
          <p:cNvPicPr preferRelativeResize="0"/>
          <p:nvPr/>
        </p:nvPicPr>
        <p:blipFill rotWithShape="1">
          <a:blip r:embed="rId12">
            <a:alphaModFix/>
          </a:blip>
          <a:srcRect b="0" l="0" r="0" t="0"/>
          <a:stretch/>
        </p:blipFill>
        <p:spPr>
          <a:xfrm>
            <a:off x="0" y="0"/>
            <a:ext cx="12192000" cy="6858000"/>
          </a:xfrm>
          <a:prstGeom prst="rect">
            <a:avLst/>
          </a:prstGeom>
          <a:noFill/>
          <a:ln>
            <a:noFill/>
          </a:ln>
        </p:spPr>
      </p:pic>
      <p:pic>
        <p:nvPicPr>
          <p:cNvPr id="224" name="Google Shape;224;p26"/>
          <p:cNvPicPr preferRelativeResize="0"/>
          <p:nvPr/>
        </p:nvPicPr>
        <p:blipFill rotWithShape="1">
          <a:blip r:embed="rId13">
            <a:alphaModFix/>
          </a:blip>
          <a:srcRect b="0" l="0" r="0" t="0"/>
          <a:stretch/>
        </p:blipFill>
        <p:spPr>
          <a:xfrm>
            <a:off x="0" y="0"/>
            <a:ext cx="12192000" cy="6858000"/>
          </a:xfrm>
          <a:prstGeom prst="rect">
            <a:avLst/>
          </a:prstGeom>
          <a:noFill/>
          <a:ln>
            <a:noFill/>
          </a:ln>
        </p:spPr>
      </p:pic>
      <p:pic>
        <p:nvPicPr>
          <p:cNvPr id="225" name="Google Shape;225;p26"/>
          <p:cNvPicPr preferRelativeResize="0"/>
          <p:nvPr/>
        </p:nvPicPr>
        <p:blipFill rotWithShape="1">
          <a:blip r:embed="rId14">
            <a:alphaModFix/>
          </a:blip>
          <a:srcRect b="0" l="0" r="0" t="0"/>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pic>
        <p:nvPicPr>
          <p:cNvPr id="230" name="Google Shape;230;p27"/>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231" name="Google Shape;231;p27"/>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232" name="Google Shape;232;p27"/>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233" name="Google Shape;233;p27"/>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234" name="Google Shape;234;p27"/>
          <p:cNvPicPr preferRelativeResize="0"/>
          <p:nvPr/>
        </p:nvPicPr>
        <p:blipFill rotWithShape="1">
          <a:blip r:embed="rId7">
            <a:alphaModFix/>
          </a:blip>
          <a:srcRect b="0" l="0" r="0" t="0"/>
          <a:stretch/>
        </p:blipFill>
        <p:spPr>
          <a:xfrm>
            <a:off x="0" y="0"/>
            <a:ext cx="12192000" cy="6858000"/>
          </a:xfrm>
          <a:prstGeom prst="rect">
            <a:avLst/>
          </a:prstGeom>
          <a:noFill/>
          <a:ln>
            <a:noFill/>
          </a:ln>
        </p:spPr>
      </p:pic>
      <p:pic>
        <p:nvPicPr>
          <p:cNvPr id="235" name="Google Shape;235;p27"/>
          <p:cNvPicPr preferRelativeResize="0"/>
          <p:nvPr/>
        </p:nvPicPr>
        <p:blipFill rotWithShape="1">
          <a:blip r:embed="rId8">
            <a:alphaModFix/>
          </a:blip>
          <a:srcRect b="0" l="0" r="0" t="0"/>
          <a:stretch/>
        </p:blipFill>
        <p:spPr>
          <a:xfrm>
            <a:off x="0" y="0"/>
            <a:ext cx="12192000" cy="6858000"/>
          </a:xfrm>
          <a:prstGeom prst="rect">
            <a:avLst/>
          </a:prstGeom>
          <a:noFill/>
          <a:ln>
            <a:noFill/>
          </a:ln>
        </p:spPr>
      </p:pic>
      <p:pic>
        <p:nvPicPr>
          <p:cNvPr id="236" name="Google Shape;236;p27"/>
          <p:cNvPicPr preferRelativeResize="0"/>
          <p:nvPr/>
        </p:nvPicPr>
        <p:blipFill rotWithShape="1">
          <a:blip r:embed="rId9">
            <a:alphaModFix/>
          </a:blip>
          <a:srcRect b="0" l="0" r="0" t="0"/>
          <a:stretch/>
        </p:blipFill>
        <p:spPr>
          <a:xfrm>
            <a:off x="0" y="0"/>
            <a:ext cx="12192000" cy="6858000"/>
          </a:xfrm>
          <a:prstGeom prst="rect">
            <a:avLst/>
          </a:prstGeom>
          <a:noFill/>
          <a:ln>
            <a:noFill/>
          </a:ln>
        </p:spPr>
      </p:pic>
      <p:pic>
        <p:nvPicPr>
          <p:cNvPr id="237" name="Google Shape;237;p27"/>
          <p:cNvPicPr preferRelativeResize="0"/>
          <p:nvPr/>
        </p:nvPicPr>
        <p:blipFill rotWithShape="1">
          <a:blip r:embed="rId10">
            <a:alphaModFix/>
          </a:blip>
          <a:srcRect b="0" l="0" r="0" t="0"/>
          <a:stretch/>
        </p:blipFill>
        <p:spPr>
          <a:xfrm>
            <a:off x="0" y="0"/>
            <a:ext cx="12192000" cy="6858000"/>
          </a:xfrm>
          <a:prstGeom prst="rect">
            <a:avLst/>
          </a:prstGeom>
          <a:noFill/>
          <a:ln>
            <a:noFill/>
          </a:ln>
        </p:spPr>
      </p:pic>
      <p:pic>
        <p:nvPicPr>
          <p:cNvPr id="238" name="Google Shape;238;p27"/>
          <p:cNvPicPr preferRelativeResize="0"/>
          <p:nvPr/>
        </p:nvPicPr>
        <p:blipFill rotWithShape="1">
          <a:blip r:embed="rId11">
            <a:alphaModFix/>
          </a:blip>
          <a:srcRect b="0" l="0" r="0" t="0"/>
          <a:stretch/>
        </p:blipFill>
        <p:spPr>
          <a:xfrm>
            <a:off x="0" y="0"/>
            <a:ext cx="12192000" cy="6858000"/>
          </a:xfrm>
          <a:prstGeom prst="rect">
            <a:avLst/>
          </a:prstGeom>
          <a:noFill/>
          <a:ln>
            <a:noFill/>
          </a:ln>
        </p:spPr>
      </p:pic>
      <p:pic>
        <p:nvPicPr>
          <p:cNvPr id="239" name="Google Shape;239;p27"/>
          <p:cNvPicPr preferRelativeResize="0"/>
          <p:nvPr/>
        </p:nvPicPr>
        <p:blipFill rotWithShape="1">
          <a:blip r:embed="rId12">
            <a:alphaModFix/>
          </a:blip>
          <a:srcRect b="0" l="0" r="0" t="0"/>
          <a:stretch/>
        </p:blipFill>
        <p:spPr>
          <a:xfrm>
            <a:off x="0" y="0"/>
            <a:ext cx="12192000" cy="6858000"/>
          </a:xfrm>
          <a:prstGeom prst="rect">
            <a:avLst/>
          </a:prstGeom>
          <a:noFill/>
          <a:ln>
            <a:noFill/>
          </a:ln>
        </p:spPr>
      </p:pic>
      <p:pic>
        <p:nvPicPr>
          <p:cNvPr id="240" name="Google Shape;240;p27"/>
          <p:cNvPicPr preferRelativeResize="0"/>
          <p:nvPr/>
        </p:nvPicPr>
        <p:blipFill rotWithShape="1">
          <a:blip r:embed="rId13">
            <a:alphaModFix/>
          </a:blip>
          <a:srcRect b="0" l="0" r="0" t="0"/>
          <a:stretch/>
        </p:blipFill>
        <p:spPr>
          <a:xfrm>
            <a:off x="0" y="0"/>
            <a:ext cx="12192000" cy="6858000"/>
          </a:xfrm>
          <a:prstGeom prst="rect">
            <a:avLst/>
          </a:prstGeom>
          <a:noFill/>
          <a:ln>
            <a:noFill/>
          </a:ln>
        </p:spPr>
      </p:pic>
      <p:pic>
        <p:nvPicPr>
          <p:cNvPr id="241" name="Google Shape;241;p27"/>
          <p:cNvPicPr preferRelativeResize="0"/>
          <p:nvPr/>
        </p:nvPicPr>
        <p:blipFill rotWithShape="1">
          <a:blip r:embed="rId14">
            <a:alphaModFix/>
          </a:blip>
          <a:srcRect b="0" l="0" r="0" t="0"/>
          <a:stretch/>
        </p:blipFill>
        <p:spPr>
          <a:xfrm>
            <a:off x="0" y="0"/>
            <a:ext cx="12192000" cy="6858000"/>
          </a:xfrm>
          <a:prstGeom prst="rect">
            <a:avLst/>
          </a:prstGeom>
          <a:noFill/>
          <a:ln>
            <a:noFill/>
          </a:ln>
        </p:spPr>
      </p:pic>
      <p:pic>
        <p:nvPicPr>
          <p:cNvPr id="242" name="Google Shape;242;p27"/>
          <p:cNvPicPr preferRelativeResize="0"/>
          <p:nvPr/>
        </p:nvPicPr>
        <p:blipFill rotWithShape="1">
          <a:blip r:embed="rId15">
            <a:alphaModFix/>
          </a:blip>
          <a:srcRect b="0" l="0" r="0" t="0"/>
          <a:stretch/>
        </p:blipFill>
        <p:spPr>
          <a:xfrm>
            <a:off x="0" y="0"/>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6" name="Shape 246"/>
        <p:cNvGrpSpPr/>
        <p:nvPr/>
      </p:nvGrpSpPr>
      <p:grpSpPr>
        <a:xfrm>
          <a:off x="0" y="0"/>
          <a:ext cx="0" cy="0"/>
          <a:chOff x="0" y="0"/>
          <a:chExt cx="0" cy="0"/>
        </a:xfrm>
      </p:grpSpPr>
      <p:pic>
        <p:nvPicPr>
          <p:cNvPr id="247" name="Google Shape;247;p28"/>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248" name="Google Shape;248;p28"/>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249" name="Google Shape;249;p28"/>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250" name="Google Shape;250;p28"/>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251" name="Google Shape;251;p28"/>
          <p:cNvPicPr preferRelativeResize="0"/>
          <p:nvPr/>
        </p:nvPicPr>
        <p:blipFill rotWithShape="1">
          <a:blip r:embed="rId7">
            <a:alphaModFix/>
          </a:blip>
          <a:srcRect b="0" l="0" r="0" t="0"/>
          <a:stretch/>
        </p:blipFill>
        <p:spPr>
          <a:xfrm>
            <a:off x="0" y="0"/>
            <a:ext cx="12192000" cy="6858000"/>
          </a:xfrm>
          <a:prstGeom prst="rect">
            <a:avLst/>
          </a:prstGeom>
          <a:noFill/>
          <a:ln>
            <a:noFill/>
          </a:ln>
        </p:spPr>
      </p:pic>
      <p:pic>
        <p:nvPicPr>
          <p:cNvPr id="252" name="Google Shape;252;p28"/>
          <p:cNvPicPr preferRelativeResize="0"/>
          <p:nvPr/>
        </p:nvPicPr>
        <p:blipFill rotWithShape="1">
          <a:blip r:embed="rId8">
            <a:alphaModFix/>
          </a:blip>
          <a:srcRect b="0" l="0" r="0" t="0"/>
          <a:stretch/>
        </p:blipFill>
        <p:spPr>
          <a:xfrm>
            <a:off x="0" y="0"/>
            <a:ext cx="12192000" cy="6858000"/>
          </a:xfrm>
          <a:prstGeom prst="rect">
            <a:avLst/>
          </a:prstGeom>
          <a:noFill/>
          <a:ln>
            <a:noFill/>
          </a:ln>
        </p:spPr>
      </p:pic>
      <p:pic>
        <p:nvPicPr>
          <p:cNvPr id="253" name="Google Shape;253;p28"/>
          <p:cNvPicPr preferRelativeResize="0"/>
          <p:nvPr/>
        </p:nvPicPr>
        <p:blipFill rotWithShape="1">
          <a:blip r:embed="rId9">
            <a:alphaModFix/>
          </a:blip>
          <a:srcRect b="0" l="0" r="0" t="0"/>
          <a:stretch/>
        </p:blipFill>
        <p:spPr>
          <a:xfrm>
            <a:off x="0" y="0"/>
            <a:ext cx="12192000" cy="6858000"/>
          </a:xfrm>
          <a:prstGeom prst="rect">
            <a:avLst/>
          </a:prstGeom>
          <a:noFill/>
          <a:ln>
            <a:noFill/>
          </a:ln>
        </p:spPr>
      </p:pic>
      <p:pic>
        <p:nvPicPr>
          <p:cNvPr id="254" name="Google Shape;254;p28"/>
          <p:cNvPicPr preferRelativeResize="0"/>
          <p:nvPr/>
        </p:nvPicPr>
        <p:blipFill rotWithShape="1">
          <a:blip r:embed="rId10">
            <a:alphaModFix/>
          </a:blip>
          <a:srcRect b="0" l="0" r="0" t="0"/>
          <a:stretch/>
        </p:blipFill>
        <p:spPr>
          <a:xfrm>
            <a:off x="0" y="0"/>
            <a:ext cx="12192000" cy="6858000"/>
          </a:xfrm>
          <a:prstGeom prst="rect">
            <a:avLst/>
          </a:prstGeom>
          <a:noFill/>
          <a:ln>
            <a:noFill/>
          </a:ln>
        </p:spPr>
      </p:pic>
      <p:pic>
        <p:nvPicPr>
          <p:cNvPr id="255" name="Google Shape;255;p28"/>
          <p:cNvPicPr preferRelativeResize="0"/>
          <p:nvPr/>
        </p:nvPicPr>
        <p:blipFill rotWithShape="1">
          <a:blip r:embed="rId11">
            <a:alphaModFix/>
          </a:blip>
          <a:srcRect b="0" l="0" r="0" t="0"/>
          <a:stretch/>
        </p:blipFill>
        <p:spPr>
          <a:xfrm>
            <a:off x="0" y="0"/>
            <a:ext cx="12192000" cy="6858000"/>
          </a:xfrm>
          <a:prstGeom prst="rect">
            <a:avLst/>
          </a:prstGeom>
          <a:noFill/>
          <a:ln>
            <a:noFill/>
          </a:ln>
        </p:spPr>
      </p:pic>
      <p:pic>
        <p:nvPicPr>
          <p:cNvPr id="256" name="Google Shape;256;p28"/>
          <p:cNvPicPr preferRelativeResize="0"/>
          <p:nvPr/>
        </p:nvPicPr>
        <p:blipFill rotWithShape="1">
          <a:blip r:embed="rId12">
            <a:alphaModFix/>
          </a:blip>
          <a:srcRect b="0" l="0" r="0" t="0"/>
          <a:stretch/>
        </p:blipFill>
        <p:spPr>
          <a:xfrm>
            <a:off x="0" y="0"/>
            <a:ext cx="12192000" cy="6858000"/>
          </a:xfrm>
          <a:prstGeom prst="rect">
            <a:avLst/>
          </a:prstGeom>
          <a:noFill/>
          <a:ln>
            <a:noFill/>
          </a:ln>
        </p:spPr>
      </p:pic>
      <p:pic>
        <p:nvPicPr>
          <p:cNvPr id="257" name="Google Shape;257;p28"/>
          <p:cNvPicPr preferRelativeResize="0"/>
          <p:nvPr/>
        </p:nvPicPr>
        <p:blipFill rotWithShape="1">
          <a:blip r:embed="rId13">
            <a:alphaModFix/>
          </a:blip>
          <a:srcRect b="0" l="0" r="0" t="0"/>
          <a:stretch/>
        </p:blipFill>
        <p:spPr>
          <a:xfrm>
            <a:off x="0" y="0"/>
            <a:ext cx="12192000" cy="6858000"/>
          </a:xfrm>
          <a:prstGeom prst="rect">
            <a:avLst/>
          </a:prstGeom>
          <a:noFill/>
          <a:ln>
            <a:noFill/>
          </a:ln>
        </p:spPr>
      </p:pic>
      <p:pic>
        <p:nvPicPr>
          <p:cNvPr id="258" name="Google Shape;258;p28"/>
          <p:cNvPicPr preferRelativeResize="0"/>
          <p:nvPr/>
        </p:nvPicPr>
        <p:blipFill rotWithShape="1">
          <a:blip r:embed="rId14">
            <a:alphaModFix/>
          </a:blip>
          <a:srcRect b="0" l="0" r="0" t="0"/>
          <a:stretch/>
        </p:blipFill>
        <p:spPr>
          <a:xfrm>
            <a:off x="0" y="0"/>
            <a:ext cx="12192000" cy="6858000"/>
          </a:xfrm>
          <a:prstGeom prst="rect">
            <a:avLst/>
          </a:prstGeom>
          <a:noFill/>
          <a:ln>
            <a:noFill/>
          </a:ln>
        </p:spPr>
      </p:pic>
      <p:pic>
        <p:nvPicPr>
          <p:cNvPr id="259" name="Google Shape;259;p28"/>
          <p:cNvPicPr preferRelativeResize="0"/>
          <p:nvPr/>
        </p:nvPicPr>
        <p:blipFill rotWithShape="1">
          <a:blip r:embed="rId15">
            <a:alphaModFix/>
          </a:blip>
          <a:srcRect b="0" l="0" r="0" t="0"/>
          <a:stretch/>
        </p:blipFill>
        <p:spPr>
          <a:xfrm>
            <a:off x="0" y="0"/>
            <a:ext cx="12192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 name="Shape 263"/>
        <p:cNvGrpSpPr/>
        <p:nvPr/>
      </p:nvGrpSpPr>
      <p:grpSpPr>
        <a:xfrm>
          <a:off x="0" y="0"/>
          <a:ext cx="0" cy="0"/>
          <a:chOff x="0" y="0"/>
          <a:chExt cx="0" cy="0"/>
        </a:xfrm>
      </p:grpSpPr>
      <p:pic>
        <p:nvPicPr>
          <p:cNvPr id="264" name="Google Shape;264;p29"/>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265" name="Google Shape;265;p29"/>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266" name="Google Shape;266;p29"/>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267" name="Google Shape;267;p29"/>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268" name="Google Shape;268;p29"/>
          <p:cNvPicPr preferRelativeResize="0"/>
          <p:nvPr/>
        </p:nvPicPr>
        <p:blipFill rotWithShape="1">
          <a:blip r:embed="rId7">
            <a:alphaModFix/>
          </a:blip>
          <a:srcRect b="0" l="0" r="0" t="0"/>
          <a:stretch/>
        </p:blipFill>
        <p:spPr>
          <a:xfrm>
            <a:off x="0" y="0"/>
            <a:ext cx="12192000" cy="6858000"/>
          </a:xfrm>
          <a:prstGeom prst="rect">
            <a:avLst/>
          </a:prstGeom>
          <a:noFill/>
          <a:ln>
            <a:noFill/>
          </a:ln>
        </p:spPr>
      </p:pic>
      <p:pic>
        <p:nvPicPr>
          <p:cNvPr id="269" name="Google Shape;269;p29"/>
          <p:cNvPicPr preferRelativeResize="0"/>
          <p:nvPr/>
        </p:nvPicPr>
        <p:blipFill rotWithShape="1">
          <a:blip r:embed="rId8">
            <a:alphaModFix/>
          </a:blip>
          <a:srcRect b="0" l="0" r="0" t="0"/>
          <a:stretch/>
        </p:blipFill>
        <p:spPr>
          <a:xfrm>
            <a:off x="0" y="0"/>
            <a:ext cx="12192000" cy="6858000"/>
          </a:xfrm>
          <a:prstGeom prst="rect">
            <a:avLst/>
          </a:prstGeom>
          <a:noFill/>
          <a:ln>
            <a:noFill/>
          </a:ln>
        </p:spPr>
      </p:pic>
      <p:pic>
        <p:nvPicPr>
          <p:cNvPr id="270" name="Google Shape;270;p29"/>
          <p:cNvPicPr preferRelativeResize="0"/>
          <p:nvPr/>
        </p:nvPicPr>
        <p:blipFill rotWithShape="1">
          <a:blip r:embed="rId9">
            <a:alphaModFix/>
          </a:blip>
          <a:srcRect b="0" l="0" r="0" t="0"/>
          <a:stretch/>
        </p:blipFill>
        <p:spPr>
          <a:xfrm>
            <a:off x="0" y="0"/>
            <a:ext cx="12192000" cy="6858000"/>
          </a:xfrm>
          <a:prstGeom prst="rect">
            <a:avLst/>
          </a:prstGeom>
          <a:noFill/>
          <a:ln>
            <a:noFill/>
          </a:ln>
        </p:spPr>
      </p:pic>
      <p:pic>
        <p:nvPicPr>
          <p:cNvPr id="271" name="Google Shape;271;p29"/>
          <p:cNvPicPr preferRelativeResize="0"/>
          <p:nvPr/>
        </p:nvPicPr>
        <p:blipFill rotWithShape="1">
          <a:blip r:embed="rId10">
            <a:alphaModFix/>
          </a:blip>
          <a:srcRect b="0" l="0" r="0" t="0"/>
          <a:stretch/>
        </p:blipFill>
        <p:spPr>
          <a:xfrm>
            <a:off x="0" y="0"/>
            <a:ext cx="12192000" cy="6858000"/>
          </a:xfrm>
          <a:prstGeom prst="rect">
            <a:avLst/>
          </a:prstGeom>
          <a:noFill/>
          <a:ln>
            <a:noFill/>
          </a:ln>
        </p:spPr>
      </p:pic>
      <p:pic>
        <p:nvPicPr>
          <p:cNvPr id="272" name="Google Shape;272;p29"/>
          <p:cNvPicPr preferRelativeResize="0"/>
          <p:nvPr/>
        </p:nvPicPr>
        <p:blipFill rotWithShape="1">
          <a:blip r:embed="rId11">
            <a:alphaModFix/>
          </a:blip>
          <a:srcRect b="0" l="0" r="0" t="0"/>
          <a:stretch/>
        </p:blipFill>
        <p:spPr>
          <a:xfrm>
            <a:off x="0" y="0"/>
            <a:ext cx="12192000" cy="6858000"/>
          </a:xfrm>
          <a:prstGeom prst="rect">
            <a:avLst/>
          </a:prstGeom>
          <a:noFill/>
          <a:ln>
            <a:noFill/>
          </a:ln>
        </p:spPr>
      </p:pic>
      <p:pic>
        <p:nvPicPr>
          <p:cNvPr id="273" name="Google Shape;273;p29"/>
          <p:cNvPicPr preferRelativeResize="0"/>
          <p:nvPr/>
        </p:nvPicPr>
        <p:blipFill rotWithShape="1">
          <a:blip r:embed="rId12">
            <a:alphaModFix/>
          </a:blip>
          <a:srcRect b="0" l="0" r="0" t="0"/>
          <a:stretch/>
        </p:blipFill>
        <p:spPr>
          <a:xfrm>
            <a:off x="0" y="0"/>
            <a:ext cx="12192000" cy="6858000"/>
          </a:xfrm>
          <a:prstGeom prst="rect">
            <a:avLst/>
          </a:prstGeom>
          <a:noFill/>
          <a:ln>
            <a:noFill/>
          </a:ln>
        </p:spPr>
      </p:pic>
      <p:pic>
        <p:nvPicPr>
          <p:cNvPr id="274" name="Google Shape;274;p29"/>
          <p:cNvPicPr preferRelativeResize="0"/>
          <p:nvPr/>
        </p:nvPicPr>
        <p:blipFill rotWithShape="1">
          <a:blip r:embed="rId13">
            <a:alphaModFix/>
          </a:blip>
          <a:srcRect b="0" l="0" r="0" t="0"/>
          <a:stretch/>
        </p:blipFill>
        <p:spPr>
          <a:xfrm>
            <a:off x="0" y="0"/>
            <a:ext cx="12192000" cy="6858000"/>
          </a:xfrm>
          <a:prstGeom prst="rect">
            <a:avLst/>
          </a:prstGeom>
          <a:noFill/>
          <a:ln>
            <a:noFill/>
          </a:ln>
        </p:spPr>
      </p:pic>
      <p:pic>
        <p:nvPicPr>
          <p:cNvPr id="275" name="Google Shape;275;p29"/>
          <p:cNvPicPr preferRelativeResize="0"/>
          <p:nvPr/>
        </p:nvPicPr>
        <p:blipFill rotWithShape="1">
          <a:blip r:embed="rId14">
            <a:alphaModFix/>
          </a:blip>
          <a:srcRect b="0" l="0" r="0" t="0"/>
          <a:stretch/>
        </p:blipFill>
        <p:spPr>
          <a:xfrm>
            <a:off x="0" y="0"/>
            <a:ext cx="12192000" cy="6858000"/>
          </a:xfrm>
          <a:prstGeom prst="rect">
            <a:avLst/>
          </a:prstGeom>
          <a:noFill/>
          <a:ln>
            <a:noFill/>
          </a:ln>
        </p:spPr>
      </p:pic>
      <p:pic>
        <p:nvPicPr>
          <p:cNvPr id="276" name="Google Shape;276;p29"/>
          <p:cNvPicPr preferRelativeResize="0"/>
          <p:nvPr/>
        </p:nvPicPr>
        <p:blipFill rotWithShape="1">
          <a:blip r:embed="rId15">
            <a:alphaModFix/>
          </a:blip>
          <a:srcRect b="0" l="0" r="0" t="0"/>
          <a:stretch/>
        </p:blipFill>
        <p:spPr>
          <a:xfrm>
            <a:off x="0" y="0"/>
            <a:ext cx="12192000" cy="6858000"/>
          </a:xfrm>
          <a:prstGeom prst="rect">
            <a:avLst/>
          </a:prstGeom>
          <a:noFill/>
          <a:ln>
            <a:noFill/>
          </a:ln>
        </p:spPr>
      </p:pic>
      <p:pic>
        <p:nvPicPr>
          <p:cNvPr id="277" name="Google Shape;277;p29"/>
          <p:cNvPicPr preferRelativeResize="0"/>
          <p:nvPr/>
        </p:nvPicPr>
        <p:blipFill rotWithShape="1">
          <a:blip r:embed="rId16">
            <a:alphaModFix/>
          </a:blip>
          <a:srcRect b="0" l="0" r="0" t="0"/>
          <a:stretch/>
        </p:blipFill>
        <p:spPr>
          <a:xfrm>
            <a:off x="0" y="0"/>
            <a:ext cx="12192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 name="Shape 281"/>
        <p:cNvGrpSpPr/>
        <p:nvPr/>
      </p:nvGrpSpPr>
      <p:grpSpPr>
        <a:xfrm>
          <a:off x="0" y="0"/>
          <a:ext cx="0" cy="0"/>
          <a:chOff x="0" y="0"/>
          <a:chExt cx="0" cy="0"/>
        </a:xfrm>
      </p:grpSpPr>
      <p:pic>
        <p:nvPicPr>
          <p:cNvPr id="282" name="Google Shape;282;p30"/>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283" name="Google Shape;283;p30"/>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284" name="Google Shape;284;p30"/>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285" name="Google Shape;285;p30"/>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286" name="Google Shape;286;p30"/>
          <p:cNvPicPr preferRelativeResize="0"/>
          <p:nvPr/>
        </p:nvPicPr>
        <p:blipFill rotWithShape="1">
          <a:blip r:embed="rId7">
            <a:alphaModFix/>
          </a:blip>
          <a:srcRect b="0" l="0" r="0" t="0"/>
          <a:stretch/>
        </p:blipFill>
        <p:spPr>
          <a:xfrm>
            <a:off x="0" y="0"/>
            <a:ext cx="12192000" cy="6858000"/>
          </a:xfrm>
          <a:prstGeom prst="rect">
            <a:avLst/>
          </a:prstGeom>
          <a:noFill/>
          <a:ln>
            <a:noFill/>
          </a:ln>
        </p:spPr>
      </p:pic>
      <p:pic>
        <p:nvPicPr>
          <p:cNvPr id="287" name="Google Shape;287;p30"/>
          <p:cNvPicPr preferRelativeResize="0"/>
          <p:nvPr/>
        </p:nvPicPr>
        <p:blipFill rotWithShape="1">
          <a:blip r:embed="rId8">
            <a:alphaModFix/>
          </a:blip>
          <a:srcRect b="0" l="0" r="0" t="0"/>
          <a:stretch/>
        </p:blipFill>
        <p:spPr>
          <a:xfrm>
            <a:off x="0" y="0"/>
            <a:ext cx="12192000" cy="6858000"/>
          </a:xfrm>
          <a:prstGeom prst="rect">
            <a:avLst/>
          </a:prstGeom>
          <a:noFill/>
          <a:ln>
            <a:noFill/>
          </a:ln>
        </p:spPr>
      </p:pic>
      <p:pic>
        <p:nvPicPr>
          <p:cNvPr id="288" name="Google Shape;288;p30"/>
          <p:cNvPicPr preferRelativeResize="0"/>
          <p:nvPr/>
        </p:nvPicPr>
        <p:blipFill rotWithShape="1">
          <a:blip r:embed="rId9">
            <a:alphaModFix/>
          </a:blip>
          <a:srcRect b="0" l="0" r="0" t="0"/>
          <a:stretch/>
        </p:blipFill>
        <p:spPr>
          <a:xfrm>
            <a:off x="0" y="0"/>
            <a:ext cx="12192000" cy="6858000"/>
          </a:xfrm>
          <a:prstGeom prst="rect">
            <a:avLst/>
          </a:prstGeom>
          <a:noFill/>
          <a:ln>
            <a:noFill/>
          </a:ln>
        </p:spPr>
      </p:pic>
      <p:pic>
        <p:nvPicPr>
          <p:cNvPr id="289" name="Google Shape;289;p30"/>
          <p:cNvPicPr preferRelativeResize="0"/>
          <p:nvPr/>
        </p:nvPicPr>
        <p:blipFill rotWithShape="1">
          <a:blip r:embed="rId10">
            <a:alphaModFix/>
          </a:blip>
          <a:srcRect b="0" l="0" r="0" t="0"/>
          <a:stretch/>
        </p:blipFill>
        <p:spPr>
          <a:xfrm>
            <a:off x="0" y="0"/>
            <a:ext cx="12192000" cy="6858000"/>
          </a:xfrm>
          <a:prstGeom prst="rect">
            <a:avLst/>
          </a:prstGeom>
          <a:noFill/>
          <a:ln>
            <a:noFill/>
          </a:ln>
        </p:spPr>
      </p:pic>
      <p:pic>
        <p:nvPicPr>
          <p:cNvPr id="290" name="Google Shape;290;p30"/>
          <p:cNvPicPr preferRelativeResize="0"/>
          <p:nvPr/>
        </p:nvPicPr>
        <p:blipFill rotWithShape="1">
          <a:blip r:embed="rId11">
            <a:alphaModFix/>
          </a:blip>
          <a:srcRect b="0" l="0" r="0" t="0"/>
          <a:stretch/>
        </p:blipFill>
        <p:spPr>
          <a:xfrm>
            <a:off x="0" y="0"/>
            <a:ext cx="12192000" cy="6858000"/>
          </a:xfrm>
          <a:prstGeom prst="rect">
            <a:avLst/>
          </a:prstGeom>
          <a:noFill/>
          <a:ln>
            <a:noFill/>
          </a:ln>
        </p:spPr>
      </p:pic>
      <p:pic>
        <p:nvPicPr>
          <p:cNvPr id="291" name="Google Shape;291;p30"/>
          <p:cNvPicPr preferRelativeResize="0"/>
          <p:nvPr/>
        </p:nvPicPr>
        <p:blipFill rotWithShape="1">
          <a:blip r:embed="rId12">
            <a:alphaModFix/>
          </a:blip>
          <a:srcRect b="0" l="0" r="0" t="0"/>
          <a:stretch/>
        </p:blipFill>
        <p:spPr>
          <a:xfrm>
            <a:off x="0" y="0"/>
            <a:ext cx="12192000" cy="6858000"/>
          </a:xfrm>
          <a:prstGeom prst="rect">
            <a:avLst/>
          </a:prstGeom>
          <a:noFill/>
          <a:ln>
            <a:noFill/>
          </a:ln>
        </p:spPr>
      </p:pic>
      <p:pic>
        <p:nvPicPr>
          <p:cNvPr id="292" name="Google Shape;292;p30"/>
          <p:cNvPicPr preferRelativeResize="0"/>
          <p:nvPr/>
        </p:nvPicPr>
        <p:blipFill rotWithShape="1">
          <a:blip r:embed="rId13">
            <a:alphaModFix/>
          </a:blip>
          <a:srcRect b="0" l="0" r="0" t="0"/>
          <a:stretch/>
        </p:blipFill>
        <p:spPr>
          <a:xfrm>
            <a:off x="0" y="0"/>
            <a:ext cx="12192000" cy="6858000"/>
          </a:xfrm>
          <a:prstGeom prst="rect">
            <a:avLst/>
          </a:prstGeom>
          <a:noFill/>
          <a:ln>
            <a:noFill/>
          </a:ln>
        </p:spPr>
      </p:pic>
      <p:pic>
        <p:nvPicPr>
          <p:cNvPr id="293" name="Google Shape;293;p30"/>
          <p:cNvPicPr preferRelativeResize="0"/>
          <p:nvPr/>
        </p:nvPicPr>
        <p:blipFill rotWithShape="1">
          <a:blip r:embed="rId14">
            <a:alphaModFix/>
          </a:blip>
          <a:srcRect b="0" l="0" r="0" t="0"/>
          <a:stretch/>
        </p:blipFill>
        <p:spPr>
          <a:xfrm>
            <a:off x="0" y="0"/>
            <a:ext cx="12192000" cy="6858000"/>
          </a:xfrm>
          <a:prstGeom prst="rect">
            <a:avLst/>
          </a:prstGeom>
          <a:noFill/>
          <a:ln>
            <a:noFill/>
          </a:ln>
        </p:spPr>
      </p:pic>
      <p:pic>
        <p:nvPicPr>
          <p:cNvPr id="294" name="Google Shape;294;p30"/>
          <p:cNvPicPr preferRelativeResize="0"/>
          <p:nvPr/>
        </p:nvPicPr>
        <p:blipFill rotWithShape="1">
          <a:blip r:embed="rId15">
            <a:alphaModFix/>
          </a:blip>
          <a:srcRect b="0" l="0" r="0" t="0"/>
          <a:stretch/>
        </p:blipFill>
        <p:spPr>
          <a:xfrm>
            <a:off x="0" y="0"/>
            <a:ext cx="12192000" cy="6858000"/>
          </a:xfrm>
          <a:prstGeom prst="rect">
            <a:avLst/>
          </a:prstGeom>
          <a:noFill/>
          <a:ln>
            <a:noFill/>
          </a:ln>
        </p:spPr>
      </p:pic>
      <p:pic>
        <p:nvPicPr>
          <p:cNvPr id="295" name="Google Shape;295;p30"/>
          <p:cNvPicPr preferRelativeResize="0"/>
          <p:nvPr/>
        </p:nvPicPr>
        <p:blipFill rotWithShape="1">
          <a:blip r:embed="rId16">
            <a:alphaModFix/>
          </a:blip>
          <a:srcRect b="0" l="0" r="0" t="0"/>
          <a:stretch/>
        </p:blipFill>
        <p:spPr>
          <a:xfrm>
            <a:off x="0" y="0"/>
            <a:ext cx="12192000" cy="6858000"/>
          </a:xfrm>
          <a:prstGeom prst="rect">
            <a:avLst/>
          </a:prstGeom>
          <a:noFill/>
          <a:ln>
            <a:noFill/>
          </a:ln>
        </p:spPr>
      </p:pic>
      <p:pic>
        <p:nvPicPr>
          <p:cNvPr id="296" name="Google Shape;296;p30"/>
          <p:cNvPicPr preferRelativeResize="0"/>
          <p:nvPr/>
        </p:nvPicPr>
        <p:blipFill rotWithShape="1">
          <a:blip r:embed="rId17">
            <a:alphaModFix/>
          </a:blip>
          <a:srcRect b="0" l="0" r="0" t="0"/>
          <a:stretch/>
        </p:blipFill>
        <p:spPr>
          <a:xfrm>
            <a:off x="0" y="0"/>
            <a:ext cx="12192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 name="Shape 300"/>
        <p:cNvGrpSpPr/>
        <p:nvPr/>
      </p:nvGrpSpPr>
      <p:grpSpPr>
        <a:xfrm>
          <a:off x="0" y="0"/>
          <a:ext cx="0" cy="0"/>
          <a:chOff x="0" y="0"/>
          <a:chExt cx="0" cy="0"/>
        </a:xfrm>
      </p:grpSpPr>
      <p:sp>
        <p:nvSpPr>
          <p:cNvPr id="301" name="Google Shape;301;p31"/>
          <p:cNvSpPr txBox="1"/>
          <p:nvPr>
            <p:ph type="title"/>
          </p:nvPr>
        </p:nvSpPr>
        <p:spPr>
          <a:xfrm>
            <a:off x="6312311" y="1170039"/>
            <a:ext cx="4689986" cy="10319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mbria"/>
              <a:buNone/>
            </a:pPr>
            <a:r>
              <a:rPr b="1" lang="en-US" sz="4000">
                <a:solidFill>
                  <a:srgbClr val="FF0000"/>
                </a:solidFill>
                <a:latin typeface="Cambria"/>
                <a:ea typeface="Cambria"/>
                <a:cs typeface="Cambria"/>
                <a:sym typeface="Cambria"/>
              </a:rPr>
              <a:t>Conclusion</a:t>
            </a:r>
            <a:endParaRPr/>
          </a:p>
        </p:txBody>
      </p:sp>
      <p:sp>
        <p:nvSpPr>
          <p:cNvPr id="302" name="Google Shape;302;p31"/>
          <p:cNvSpPr txBox="1"/>
          <p:nvPr>
            <p:ph idx="1" type="body"/>
          </p:nvPr>
        </p:nvSpPr>
        <p:spPr>
          <a:xfrm>
            <a:off x="5532739" y="2558793"/>
            <a:ext cx="6420464" cy="4336025"/>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lt1"/>
              </a:buClr>
              <a:buSzPts val="1600"/>
              <a:buNone/>
            </a:pPr>
            <a:r>
              <a:rPr lang="en-US" sz="1600">
                <a:solidFill>
                  <a:schemeClr val="lt1"/>
                </a:solidFill>
                <a:latin typeface="Cambria"/>
                <a:ea typeface="Cambria"/>
                <a:cs typeface="Cambria"/>
                <a:sym typeface="Cambria"/>
              </a:rPr>
              <a:t>The Netflix movies data analysis highlights valuable insights into user preferences, viewing habits, and content trends. Key findings reveal that specific genres, such as drama, action, and comedy, tend to perform better, while factors like high IMDb ratings and notable actors significantly influence viewership. Additionally, seasonal trends affect viewing behavior, with spikes in activity during holidays and weekends. These insights suggest that Netflix can optimize its content strategy by focusing on popular genres, improving recommendations, and strategically releasing content to match peak viewing times, ultimately enhancing user engagement and satisfaction.</a:t>
            </a:r>
            <a:endParaRPr sz="1600">
              <a:solidFill>
                <a:schemeClr val="lt1"/>
              </a:solidFill>
              <a:latin typeface="Cambria"/>
              <a:ea typeface="Cambria"/>
              <a:cs typeface="Cambria"/>
              <a:sym typeface="Cambria"/>
            </a:endParaRPr>
          </a:p>
        </p:txBody>
      </p:sp>
      <p:pic>
        <p:nvPicPr>
          <p:cNvPr id="303" name="Google Shape;303;p31"/>
          <p:cNvPicPr preferRelativeResize="0"/>
          <p:nvPr/>
        </p:nvPicPr>
        <p:blipFill rotWithShape="1">
          <a:blip r:embed="rId3">
            <a:alphaModFix/>
          </a:blip>
          <a:srcRect b="0" l="0" r="0" t="0"/>
          <a:stretch/>
        </p:blipFill>
        <p:spPr>
          <a:xfrm>
            <a:off x="621086" y="245806"/>
            <a:ext cx="4598997" cy="6381135"/>
          </a:xfrm>
          <a:prstGeom prst="rect">
            <a:avLst/>
          </a:prstGeom>
          <a:noFill/>
          <a:ln>
            <a:noFill/>
          </a:ln>
        </p:spPr>
      </p:pic>
      <p:pic>
        <p:nvPicPr>
          <p:cNvPr id="304" name="Google Shape;304;p31"/>
          <p:cNvPicPr preferRelativeResize="0"/>
          <p:nvPr/>
        </p:nvPicPr>
        <p:blipFill rotWithShape="1">
          <a:blip r:embed="rId4">
            <a:alphaModFix/>
          </a:blip>
          <a:srcRect b="0" l="0" r="0" t="0"/>
          <a:stretch/>
        </p:blipFill>
        <p:spPr>
          <a:xfrm>
            <a:off x="9282997" y="0"/>
            <a:ext cx="2633700" cy="975445"/>
          </a:xfrm>
          <a:prstGeom prst="rect">
            <a:avLst/>
          </a:prstGeom>
          <a:noFill/>
          <a:ln>
            <a:noFill/>
          </a:ln>
        </p:spPr>
      </p:pic>
      <p:pic>
        <p:nvPicPr>
          <p:cNvPr id="305" name="Google Shape;305;p31"/>
          <p:cNvPicPr preferRelativeResize="0"/>
          <p:nvPr/>
        </p:nvPicPr>
        <p:blipFill rotWithShape="1">
          <a:blip r:embed="rId5">
            <a:alphaModFix/>
          </a:blip>
          <a:srcRect b="0" l="0" r="0" t="0"/>
          <a:stretch/>
        </p:blipFill>
        <p:spPr>
          <a:xfrm>
            <a:off x="5766873" y="1244807"/>
            <a:ext cx="1264041" cy="914400"/>
          </a:xfrm>
          <a:prstGeom prst="rect">
            <a:avLst/>
          </a:prstGeom>
          <a:solidFill>
            <a:schemeClr val="lt1"/>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 name="Shape 93"/>
        <p:cNvGrpSpPr/>
        <p:nvPr/>
      </p:nvGrpSpPr>
      <p:grpSpPr>
        <a:xfrm>
          <a:off x="0" y="0"/>
          <a:ext cx="0" cy="0"/>
          <a:chOff x="0" y="0"/>
          <a:chExt cx="0" cy="0"/>
        </a:xfrm>
      </p:grpSpPr>
      <p:sp>
        <p:nvSpPr>
          <p:cNvPr id="94" name="Google Shape;94;p14"/>
          <p:cNvSpPr txBox="1"/>
          <p:nvPr>
            <p:ph type="title"/>
          </p:nvPr>
        </p:nvSpPr>
        <p:spPr>
          <a:xfrm>
            <a:off x="838200" y="87652"/>
            <a:ext cx="10515600" cy="8374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endParaRPr/>
          </a:p>
        </p:txBody>
      </p:sp>
      <p:sp>
        <p:nvSpPr>
          <p:cNvPr id="95" name="Google Shape;95;p14"/>
          <p:cNvSpPr txBox="1"/>
          <p:nvPr>
            <p:ph idx="1" type="body"/>
          </p:nvPr>
        </p:nvSpPr>
        <p:spPr>
          <a:xfrm>
            <a:off x="1268360" y="1288025"/>
            <a:ext cx="6740175" cy="548232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b="1" lang="en-US" sz="3200">
                <a:solidFill>
                  <a:schemeClr val="lt1"/>
                </a:solidFill>
                <a:latin typeface="Cambria"/>
                <a:ea typeface="Cambria"/>
                <a:cs typeface="Cambria"/>
                <a:sym typeface="Cambria"/>
              </a:rPr>
              <a:t>Introduction</a:t>
            </a:r>
            <a:endParaRPr sz="2000">
              <a:solidFill>
                <a:schemeClr val="lt1"/>
              </a:solidFill>
            </a:endParaRPr>
          </a:p>
          <a:p>
            <a:pPr indent="0" lvl="0" marL="0" rtl="0" algn="just">
              <a:lnSpc>
                <a:spcPct val="90000"/>
              </a:lnSpc>
              <a:spcBef>
                <a:spcPts val="1000"/>
              </a:spcBef>
              <a:spcAft>
                <a:spcPts val="0"/>
              </a:spcAft>
              <a:buClr>
                <a:schemeClr val="lt1"/>
              </a:buClr>
              <a:buSzPts val="2000"/>
              <a:buNone/>
            </a:pPr>
            <a:r>
              <a:rPr lang="en-US" sz="2000">
                <a:solidFill>
                  <a:schemeClr val="lt1"/>
                </a:solidFill>
              </a:rPr>
              <a:t> </a:t>
            </a:r>
            <a:r>
              <a:rPr lang="en-US" sz="1800">
                <a:solidFill>
                  <a:schemeClr val="lt1"/>
                </a:solidFill>
                <a:latin typeface="Times New Roman"/>
                <a:ea typeface="Times New Roman"/>
                <a:cs typeface="Times New Roman"/>
                <a:sym typeface="Times New Roman"/>
              </a:rPr>
              <a:t>This dataset contains information about Netflix titles, including movies</a:t>
            </a:r>
            <a:endParaRPr/>
          </a:p>
          <a:p>
            <a:pPr indent="0" lvl="0" marL="0" rtl="0" algn="just">
              <a:lnSpc>
                <a:spcPct val="90000"/>
              </a:lnSpc>
              <a:spcBef>
                <a:spcPts val="1000"/>
              </a:spcBef>
              <a:spcAft>
                <a:spcPts val="0"/>
              </a:spcAft>
              <a:buClr>
                <a:schemeClr val="lt1"/>
              </a:buClr>
              <a:buSzPts val="1800"/>
              <a:buNone/>
            </a:pPr>
            <a:r>
              <a:rPr lang="en-US" sz="1800">
                <a:solidFill>
                  <a:schemeClr val="lt1"/>
                </a:solidFill>
                <a:latin typeface="Times New Roman"/>
                <a:ea typeface="Times New Roman"/>
                <a:cs typeface="Times New Roman"/>
                <a:sym typeface="Times New Roman"/>
              </a:rPr>
              <a:t> and TV shows, with details like release year, duration, country, director, rating, </a:t>
            </a:r>
            <a:endParaRPr/>
          </a:p>
          <a:p>
            <a:pPr indent="0" lvl="0" marL="0" rtl="0" algn="just">
              <a:lnSpc>
                <a:spcPct val="90000"/>
              </a:lnSpc>
              <a:spcBef>
                <a:spcPts val="1000"/>
              </a:spcBef>
              <a:spcAft>
                <a:spcPts val="0"/>
              </a:spcAft>
              <a:buClr>
                <a:schemeClr val="lt1"/>
              </a:buClr>
              <a:buSzPts val="1800"/>
              <a:buNone/>
            </a:pPr>
            <a:r>
              <a:rPr lang="en-US" sz="1800">
                <a:solidFill>
                  <a:schemeClr val="lt1"/>
                </a:solidFill>
                <a:latin typeface="Times New Roman"/>
                <a:ea typeface="Times New Roman"/>
                <a:cs typeface="Times New Roman"/>
                <a:sym typeface="Times New Roman"/>
              </a:rPr>
              <a:t> and more.</a:t>
            </a:r>
            <a:endParaRPr/>
          </a:p>
          <a:p>
            <a:pPr indent="0" lvl="0" marL="0" rtl="0" algn="just">
              <a:lnSpc>
                <a:spcPct val="90000"/>
              </a:lnSpc>
              <a:spcBef>
                <a:spcPts val="1000"/>
              </a:spcBef>
              <a:spcAft>
                <a:spcPts val="0"/>
              </a:spcAft>
              <a:buClr>
                <a:schemeClr val="dk1"/>
              </a:buClr>
              <a:buSzPts val="2000"/>
              <a:buNone/>
            </a:pPr>
            <a:r>
              <a:t/>
            </a:r>
            <a:endParaRPr b="1" sz="2000">
              <a:solidFill>
                <a:schemeClr val="lt1"/>
              </a:solidFill>
            </a:endParaRPr>
          </a:p>
          <a:p>
            <a:pPr indent="0" lvl="0" marL="0" rtl="0" algn="just">
              <a:lnSpc>
                <a:spcPct val="90000"/>
              </a:lnSpc>
              <a:spcBef>
                <a:spcPts val="1000"/>
              </a:spcBef>
              <a:spcAft>
                <a:spcPts val="0"/>
              </a:spcAft>
              <a:buClr>
                <a:schemeClr val="lt1"/>
              </a:buClr>
              <a:buSzPts val="3200"/>
              <a:buNone/>
            </a:pPr>
            <a:r>
              <a:rPr b="1" lang="en-US" sz="3200">
                <a:solidFill>
                  <a:schemeClr val="lt1"/>
                </a:solidFill>
                <a:latin typeface="Cambria"/>
                <a:ea typeface="Cambria"/>
                <a:cs typeface="Cambria"/>
                <a:sym typeface="Cambria"/>
              </a:rPr>
              <a:t>Objective</a:t>
            </a:r>
            <a:endParaRPr/>
          </a:p>
          <a:p>
            <a:pPr indent="0" lvl="0" marL="0" rtl="0" algn="just">
              <a:lnSpc>
                <a:spcPct val="90000"/>
              </a:lnSpc>
              <a:spcBef>
                <a:spcPts val="1000"/>
              </a:spcBef>
              <a:spcAft>
                <a:spcPts val="0"/>
              </a:spcAft>
              <a:buClr>
                <a:schemeClr val="lt1"/>
              </a:buClr>
              <a:buSzPts val="1800"/>
              <a:buNone/>
            </a:pPr>
            <a:r>
              <a:rPr lang="en-US" sz="1800">
                <a:solidFill>
                  <a:schemeClr val="lt1"/>
                </a:solidFill>
                <a:latin typeface="Times New Roman"/>
                <a:ea typeface="Times New Roman"/>
                <a:cs typeface="Times New Roman"/>
                <a:sym typeface="Times New Roman"/>
              </a:rPr>
              <a:t>The objective of Netflix movies data analysis is to gain insights into viewing patterns, genre preferences, </a:t>
            </a:r>
            <a:endParaRPr/>
          </a:p>
          <a:p>
            <a:pPr indent="0" lvl="0" marL="0" rtl="0" algn="just">
              <a:lnSpc>
                <a:spcPct val="90000"/>
              </a:lnSpc>
              <a:spcBef>
                <a:spcPts val="1000"/>
              </a:spcBef>
              <a:spcAft>
                <a:spcPts val="0"/>
              </a:spcAft>
              <a:buClr>
                <a:schemeClr val="lt1"/>
              </a:buClr>
              <a:buSzPts val="1800"/>
              <a:buNone/>
            </a:pPr>
            <a:r>
              <a:rPr lang="en-US" sz="1800">
                <a:solidFill>
                  <a:schemeClr val="lt1"/>
                </a:solidFill>
                <a:latin typeface="Times New Roman"/>
                <a:ea typeface="Times New Roman"/>
                <a:cs typeface="Times New Roman"/>
                <a:sym typeface="Times New Roman"/>
              </a:rPr>
              <a:t>and movie performance, as well as to identify trends and correlations that can inform content strategy, </a:t>
            </a:r>
            <a:endParaRPr/>
          </a:p>
          <a:p>
            <a:pPr indent="0" lvl="0" marL="0" rtl="0" algn="just">
              <a:lnSpc>
                <a:spcPct val="90000"/>
              </a:lnSpc>
              <a:spcBef>
                <a:spcPts val="1000"/>
              </a:spcBef>
              <a:spcAft>
                <a:spcPts val="0"/>
              </a:spcAft>
              <a:buClr>
                <a:schemeClr val="lt1"/>
              </a:buClr>
              <a:buSzPts val="1800"/>
              <a:buNone/>
            </a:pPr>
            <a:r>
              <a:rPr lang="en-US" sz="1800">
                <a:solidFill>
                  <a:schemeClr val="lt1"/>
                </a:solidFill>
                <a:latin typeface="Times New Roman"/>
                <a:ea typeface="Times New Roman"/>
                <a:cs typeface="Times New Roman"/>
                <a:sym typeface="Times New Roman"/>
              </a:rPr>
              <a:t>improve user recommendations, and enhance overall viewer engagement.</a:t>
            </a:r>
            <a:endParaRPr b="1" sz="1800">
              <a:solidFill>
                <a:schemeClr val="lt1"/>
              </a:solidFill>
              <a:latin typeface="Times New Roman"/>
              <a:ea typeface="Times New Roman"/>
              <a:cs typeface="Times New Roman"/>
              <a:sym typeface="Times New Roman"/>
            </a:endParaRPr>
          </a:p>
          <a:p>
            <a:pPr indent="0" lvl="0" marL="0" rtl="0" algn="just">
              <a:lnSpc>
                <a:spcPct val="90000"/>
              </a:lnSpc>
              <a:spcBef>
                <a:spcPts val="1000"/>
              </a:spcBef>
              <a:spcAft>
                <a:spcPts val="0"/>
              </a:spcAft>
              <a:buClr>
                <a:schemeClr val="dk1"/>
              </a:buClr>
              <a:buSzPts val="3200"/>
              <a:buNone/>
            </a:pPr>
            <a:r>
              <a:t/>
            </a:r>
            <a:endParaRPr b="1" sz="3200">
              <a:solidFill>
                <a:schemeClr val="lt1"/>
              </a:solidFill>
              <a:latin typeface="Cambria"/>
              <a:ea typeface="Cambria"/>
              <a:cs typeface="Cambria"/>
              <a:sym typeface="Cambria"/>
            </a:endParaRPr>
          </a:p>
        </p:txBody>
      </p:sp>
      <p:pic>
        <p:nvPicPr>
          <p:cNvPr descr="Netflix Font - Creative Fonts" id="96" name="Google Shape;96;p14"/>
          <p:cNvPicPr preferRelativeResize="0"/>
          <p:nvPr/>
        </p:nvPicPr>
        <p:blipFill rotWithShape="1">
          <a:blip r:embed="rId3">
            <a:alphaModFix/>
          </a:blip>
          <a:srcRect b="0" l="0" r="0" t="0"/>
          <a:stretch/>
        </p:blipFill>
        <p:spPr>
          <a:xfrm>
            <a:off x="598843" y="87652"/>
            <a:ext cx="2628900" cy="974232"/>
          </a:xfrm>
          <a:prstGeom prst="rect">
            <a:avLst/>
          </a:prstGeom>
          <a:noFill/>
          <a:ln>
            <a:noFill/>
          </a:ln>
        </p:spPr>
      </p:pic>
      <p:pic>
        <p:nvPicPr>
          <p:cNvPr id="97" name="Google Shape;97;p14"/>
          <p:cNvPicPr preferRelativeResize="0"/>
          <p:nvPr/>
        </p:nvPicPr>
        <p:blipFill rotWithShape="1">
          <a:blip r:embed="rId4">
            <a:alphaModFix/>
          </a:blip>
          <a:srcRect b="0" l="0" r="0" t="0"/>
          <a:stretch/>
        </p:blipFill>
        <p:spPr>
          <a:xfrm>
            <a:off x="550200" y="1151237"/>
            <a:ext cx="853514" cy="1053444"/>
          </a:xfrm>
          <a:prstGeom prst="rect">
            <a:avLst/>
          </a:prstGeom>
          <a:noFill/>
          <a:ln>
            <a:noFill/>
          </a:ln>
        </p:spPr>
      </p:pic>
      <p:pic>
        <p:nvPicPr>
          <p:cNvPr id="98" name="Google Shape;98;p14"/>
          <p:cNvPicPr preferRelativeResize="0"/>
          <p:nvPr/>
        </p:nvPicPr>
        <p:blipFill rotWithShape="1">
          <a:blip r:embed="rId5">
            <a:alphaModFix/>
          </a:blip>
          <a:srcRect b="0" l="0" r="0" t="0"/>
          <a:stretch/>
        </p:blipFill>
        <p:spPr>
          <a:xfrm>
            <a:off x="598843" y="4029185"/>
            <a:ext cx="688258" cy="829024"/>
          </a:xfrm>
          <a:prstGeom prst="rect">
            <a:avLst/>
          </a:prstGeom>
          <a:noFill/>
          <a:ln>
            <a:noFill/>
          </a:ln>
        </p:spPr>
      </p:pic>
      <p:pic>
        <p:nvPicPr>
          <p:cNvPr id="99" name="Google Shape;99;p14"/>
          <p:cNvPicPr preferRelativeResize="0"/>
          <p:nvPr/>
        </p:nvPicPr>
        <p:blipFill rotWithShape="1">
          <a:blip r:embed="rId6">
            <a:alphaModFix/>
          </a:blip>
          <a:srcRect b="0" l="0" r="0" t="0"/>
          <a:stretch/>
        </p:blipFill>
        <p:spPr>
          <a:xfrm>
            <a:off x="8190271" y="2998839"/>
            <a:ext cx="4001729" cy="385916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pic>
        <p:nvPicPr>
          <p:cNvPr id="310" name="Google Shape;310;p32"/>
          <p:cNvPicPr preferRelativeResize="0"/>
          <p:nvPr/>
        </p:nvPicPr>
        <p:blipFill rotWithShape="1">
          <a:blip r:embed="rId3">
            <a:alphaModFix/>
          </a:blip>
          <a:srcRect b="0" l="0" r="0" t="0"/>
          <a:stretch/>
        </p:blipFill>
        <p:spPr>
          <a:xfrm>
            <a:off x="276649" y="0"/>
            <a:ext cx="2633700" cy="975445"/>
          </a:xfrm>
          <a:prstGeom prst="rect">
            <a:avLst/>
          </a:prstGeom>
          <a:noFill/>
          <a:ln>
            <a:noFill/>
          </a:ln>
        </p:spPr>
      </p:pic>
      <p:pic>
        <p:nvPicPr>
          <p:cNvPr id="311" name="Google Shape;311;p32"/>
          <p:cNvPicPr preferRelativeResize="0"/>
          <p:nvPr>
            <p:ph idx="1" type="body"/>
          </p:nvPr>
        </p:nvPicPr>
        <p:blipFill rotWithShape="1">
          <a:blip r:embed="rId4">
            <a:alphaModFix/>
          </a:blip>
          <a:srcRect b="0" l="0" r="0" t="0"/>
          <a:stretch/>
        </p:blipFill>
        <p:spPr>
          <a:xfrm>
            <a:off x="0" y="766916"/>
            <a:ext cx="12083845" cy="59878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pic>
        <p:nvPicPr>
          <p:cNvPr id="104" name="Google Shape;104;p15"/>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 name="Shape 108"/>
        <p:cNvGrpSpPr/>
        <p:nvPr/>
      </p:nvGrpSpPr>
      <p:grpSpPr>
        <a:xfrm>
          <a:off x="0" y="0"/>
          <a:ext cx="0" cy="0"/>
          <a:chOff x="0" y="0"/>
          <a:chExt cx="0" cy="0"/>
        </a:xfrm>
      </p:grpSpPr>
      <p:pic>
        <p:nvPicPr>
          <p:cNvPr id="109" name="Google Shape;109;p16"/>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110" name="Google Shape;110;p16"/>
          <p:cNvPicPr preferRelativeResize="0"/>
          <p:nvPr/>
        </p:nvPicPr>
        <p:blipFill rotWithShape="1">
          <a:blip r:embed="rId4">
            <a:alphaModFix/>
          </a:blip>
          <a:srcRect b="0" l="0" r="0" t="0"/>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 name="Shape 114"/>
        <p:cNvGrpSpPr/>
        <p:nvPr/>
      </p:nvGrpSpPr>
      <p:grpSpPr>
        <a:xfrm>
          <a:off x="0" y="0"/>
          <a:ext cx="0" cy="0"/>
          <a:chOff x="0" y="0"/>
          <a:chExt cx="0" cy="0"/>
        </a:xfrm>
      </p:grpSpPr>
      <p:pic>
        <p:nvPicPr>
          <p:cNvPr id="115" name="Google Shape;115;p17"/>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116" name="Google Shape;116;p17"/>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117" name="Google Shape;117;p17"/>
          <p:cNvPicPr preferRelativeResize="0"/>
          <p:nvPr/>
        </p:nvPicPr>
        <p:blipFill rotWithShape="1">
          <a:blip r:embed="rId5">
            <a:alphaModFix/>
          </a:blip>
          <a:srcRect b="0" l="0" r="0" t="0"/>
          <a:stretch/>
        </p:blipFill>
        <p:spPr>
          <a:xfrm>
            <a:off x="0" y="0"/>
            <a:ext cx="12192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pic>
        <p:nvPicPr>
          <p:cNvPr id="122" name="Google Shape;122;p18"/>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123" name="Google Shape;123;p18"/>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124" name="Google Shape;124;p18"/>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125" name="Google Shape;125;p18"/>
          <p:cNvPicPr preferRelativeResize="0"/>
          <p:nvPr/>
        </p:nvPicPr>
        <p:blipFill rotWithShape="1">
          <a:blip r:embed="rId6">
            <a:alphaModFix/>
          </a:blip>
          <a:srcRect b="0" l="0" r="0" t="0"/>
          <a:stretch/>
        </p:blipFill>
        <p:spPr>
          <a:xfrm>
            <a:off x="0" y="0"/>
            <a:ext cx="12192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9" name="Shape 129"/>
        <p:cNvGrpSpPr/>
        <p:nvPr/>
      </p:nvGrpSpPr>
      <p:grpSpPr>
        <a:xfrm>
          <a:off x="0" y="0"/>
          <a:ext cx="0" cy="0"/>
          <a:chOff x="0" y="0"/>
          <a:chExt cx="0" cy="0"/>
        </a:xfrm>
      </p:grpSpPr>
      <p:pic>
        <p:nvPicPr>
          <p:cNvPr id="130" name="Google Shape;130;p19"/>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131" name="Google Shape;131;p19"/>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132" name="Google Shape;132;p19"/>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133" name="Google Shape;133;p19"/>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134" name="Google Shape;134;p19"/>
          <p:cNvPicPr preferRelativeResize="0"/>
          <p:nvPr/>
        </p:nvPicPr>
        <p:blipFill rotWithShape="1">
          <a:blip r:embed="rId7">
            <a:alphaModFix/>
          </a:blip>
          <a:srcRect b="0" l="0" r="0" t="0"/>
          <a:stretch/>
        </p:blipFill>
        <p:spPr>
          <a:xfrm>
            <a:off x="0" y="0"/>
            <a:ext cx="12192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 name="Shape 138"/>
        <p:cNvGrpSpPr/>
        <p:nvPr/>
      </p:nvGrpSpPr>
      <p:grpSpPr>
        <a:xfrm>
          <a:off x="0" y="0"/>
          <a:ext cx="0" cy="0"/>
          <a:chOff x="0" y="0"/>
          <a:chExt cx="0" cy="0"/>
        </a:xfrm>
      </p:grpSpPr>
      <p:pic>
        <p:nvPicPr>
          <p:cNvPr id="139" name="Google Shape;139;p20"/>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140" name="Google Shape;140;p20"/>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141" name="Google Shape;141;p20"/>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142" name="Google Shape;142;p20"/>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143" name="Google Shape;143;p20"/>
          <p:cNvPicPr preferRelativeResize="0"/>
          <p:nvPr/>
        </p:nvPicPr>
        <p:blipFill rotWithShape="1">
          <a:blip r:embed="rId7">
            <a:alphaModFix/>
          </a:blip>
          <a:srcRect b="0" l="0" r="0" t="0"/>
          <a:stretch/>
        </p:blipFill>
        <p:spPr>
          <a:xfrm>
            <a:off x="0" y="0"/>
            <a:ext cx="12192000" cy="6858000"/>
          </a:xfrm>
          <a:prstGeom prst="rect">
            <a:avLst/>
          </a:prstGeom>
          <a:noFill/>
          <a:ln>
            <a:noFill/>
          </a:ln>
        </p:spPr>
      </p:pic>
      <p:pic>
        <p:nvPicPr>
          <p:cNvPr id="144" name="Google Shape;144;p20"/>
          <p:cNvPicPr preferRelativeResize="0"/>
          <p:nvPr/>
        </p:nvPicPr>
        <p:blipFill rotWithShape="1">
          <a:blip r:embed="rId8">
            <a:alphaModFix/>
          </a:blip>
          <a:srcRect b="0" l="0" r="0" t="0"/>
          <a:stretch/>
        </p:blipFill>
        <p:spPr>
          <a:xfrm>
            <a:off x="0" y="0"/>
            <a:ext cx="1219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pic>
        <p:nvPicPr>
          <p:cNvPr id="149" name="Google Shape;149;p21"/>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150" name="Google Shape;150;p21"/>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151" name="Google Shape;151;p21"/>
          <p:cNvPicPr preferRelativeResize="0"/>
          <p:nvPr/>
        </p:nvPicPr>
        <p:blipFill rotWithShape="1">
          <a:blip r:embed="rId5">
            <a:alphaModFix/>
          </a:blip>
          <a:srcRect b="0" l="0" r="0" t="0"/>
          <a:stretch/>
        </p:blipFill>
        <p:spPr>
          <a:xfrm>
            <a:off x="0" y="0"/>
            <a:ext cx="12192000" cy="6858000"/>
          </a:xfrm>
          <a:prstGeom prst="rect">
            <a:avLst/>
          </a:prstGeom>
          <a:noFill/>
          <a:ln>
            <a:noFill/>
          </a:ln>
        </p:spPr>
      </p:pic>
      <p:pic>
        <p:nvPicPr>
          <p:cNvPr id="152" name="Google Shape;152;p21"/>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id="153" name="Google Shape;153;p21"/>
          <p:cNvPicPr preferRelativeResize="0"/>
          <p:nvPr/>
        </p:nvPicPr>
        <p:blipFill rotWithShape="1">
          <a:blip r:embed="rId7">
            <a:alphaModFix/>
          </a:blip>
          <a:srcRect b="0" l="0" r="0" t="0"/>
          <a:stretch/>
        </p:blipFill>
        <p:spPr>
          <a:xfrm>
            <a:off x="0" y="0"/>
            <a:ext cx="12192000" cy="6858000"/>
          </a:xfrm>
          <a:prstGeom prst="rect">
            <a:avLst/>
          </a:prstGeom>
          <a:noFill/>
          <a:ln>
            <a:noFill/>
          </a:ln>
        </p:spPr>
      </p:pic>
      <p:pic>
        <p:nvPicPr>
          <p:cNvPr id="154" name="Google Shape;154;p21"/>
          <p:cNvPicPr preferRelativeResize="0"/>
          <p:nvPr/>
        </p:nvPicPr>
        <p:blipFill rotWithShape="1">
          <a:blip r:embed="rId8">
            <a:alphaModFix/>
          </a:blip>
          <a:srcRect b="0" l="0" r="0" t="0"/>
          <a:stretch/>
        </p:blipFill>
        <p:spPr>
          <a:xfrm>
            <a:off x="0" y="0"/>
            <a:ext cx="12192000" cy="6858000"/>
          </a:xfrm>
          <a:prstGeom prst="rect">
            <a:avLst/>
          </a:prstGeom>
          <a:noFill/>
          <a:ln>
            <a:noFill/>
          </a:ln>
        </p:spPr>
      </p:pic>
      <p:pic>
        <p:nvPicPr>
          <p:cNvPr id="155" name="Google Shape;155;p21"/>
          <p:cNvPicPr preferRelativeResize="0"/>
          <p:nvPr/>
        </p:nvPicPr>
        <p:blipFill rotWithShape="1">
          <a:blip r:embed="rId9">
            <a:alphaModFix/>
          </a:blip>
          <a:srcRect b="0" l="0" r="0" t="0"/>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